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70" r:id="rId9"/>
    <p:sldId id="271" r:id="rId10"/>
    <p:sldId id="262" r:id="rId11"/>
    <p:sldId id="263" r:id="rId12"/>
    <p:sldId id="264" r:id="rId13"/>
    <p:sldId id="265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780" autoAdjust="0"/>
    <p:restoredTop sz="94660"/>
  </p:normalViewPr>
  <p:slideViewPr>
    <p:cSldViewPr>
      <p:cViewPr varScale="1">
        <p:scale>
          <a:sx n="69" d="100"/>
          <a:sy n="69" d="100"/>
        </p:scale>
        <p:origin x="-4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fld id="{EC498D5E-4663-479E-923E-682719BD5F36}" type="datetimeFigureOut">
              <a:rPr lang="en-US" smtClean="0"/>
              <a:pPr/>
              <a:t>5/23/2012</a:t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fld id="{ED735B5B-3FDE-4847-90FF-6E51EBD3F5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8D5E-4663-479E-923E-682719BD5F36}" type="datetimeFigureOut">
              <a:rPr lang="en-US" smtClean="0"/>
              <a:pPr/>
              <a:t>5/23/2012</a:t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5B5B-3FDE-4847-90FF-6E51EBD3F5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8D5E-4663-479E-923E-682719BD5F36}" type="datetimeFigureOut">
              <a:rPr lang="en-US" smtClean="0"/>
              <a:pPr/>
              <a:t>5/23/2012</a:t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5B5B-3FDE-4847-90FF-6E51EBD3F5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8D5E-4663-479E-923E-682719BD5F36}" type="datetimeFigureOut">
              <a:rPr lang="en-US" smtClean="0"/>
              <a:pPr/>
              <a:t>5/23/2012</a:t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5B5B-3FDE-4847-90FF-6E51EBD3F5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8D5E-4663-479E-923E-682719BD5F36}" type="datetimeFigureOut">
              <a:rPr lang="en-US" smtClean="0"/>
              <a:pPr/>
              <a:t>5/23/2012</a:t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5B5B-3FDE-4847-90FF-6E51EBD3F5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8D5E-4663-479E-923E-682719BD5F36}" type="datetimeFigureOut">
              <a:rPr lang="en-US" smtClean="0"/>
              <a:pPr/>
              <a:t>5/23/2012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5B5B-3FDE-4847-90FF-6E51EBD3F5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8D5E-4663-479E-923E-682719BD5F36}" type="datetimeFigureOut">
              <a:rPr lang="en-US" smtClean="0"/>
              <a:pPr/>
              <a:t>5/23/2012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5B5B-3FDE-4847-90FF-6E51EBD3F5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8D5E-4663-479E-923E-682719BD5F36}" type="datetimeFigureOut">
              <a:rPr lang="en-US" smtClean="0"/>
              <a:pPr/>
              <a:t>5/23/2012</a:t>
            </a:fld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5B5B-3FDE-4847-90FF-6E51EBD3F5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8D5E-4663-479E-923E-682719BD5F36}" type="datetimeFigureOut">
              <a:rPr lang="en-US" smtClean="0"/>
              <a:pPr/>
              <a:t>5/23/2012</a:t>
            </a:fld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5B5B-3FDE-4847-90FF-6E51EBD3F5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8D5E-4663-479E-923E-682719BD5F36}" type="datetimeFigureOut">
              <a:rPr lang="en-US" smtClean="0"/>
              <a:pPr/>
              <a:t>5/23/2012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5B5B-3FDE-4847-90FF-6E51EBD3F51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8D5E-4663-479E-923E-682719BD5F36}" type="datetimeFigureOut">
              <a:rPr lang="en-US" smtClean="0"/>
              <a:pPr/>
              <a:t>5/23/2012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5B5B-3FDE-4847-90FF-6E51EBD3F510}" type="slidenum">
              <a:rPr lang="en-US" smtClean="0"/>
              <a:pPr/>
              <a:t>‹#›</a:t>
            </a:fld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C498D5E-4663-479E-923E-682719BD5F36}" type="datetimeFigureOut">
              <a:rPr lang="en-US" smtClean="0"/>
              <a:pPr/>
              <a:t>5/23/2012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D735B5B-3FDE-4847-90FF-6E51EBD3F51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r>
              <a:rPr lang="en-US" dirty="0" smtClean="0"/>
              <a:t>CNC PCB Machine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48768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Prepared by :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	*Jafar Yasin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	</a:t>
            </a:r>
            <a:r>
              <a:rPr lang="en-US" b="1" dirty="0" smtClean="0">
                <a:solidFill>
                  <a:schemeClr val="bg1"/>
                </a:solidFill>
              </a:rPr>
              <a:t>*Hussam Salameh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50292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Supervised by: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	</a:t>
            </a:r>
            <a:r>
              <a:rPr lang="en-US" b="1" dirty="0" smtClean="0">
                <a:solidFill>
                  <a:schemeClr val="bg1"/>
                </a:solidFill>
              </a:rPr>
              <a:t>Dr. Sufyan Samara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D:\HW project\DSC038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981200"/>
            <a:ext cx="4876800" cy="2468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 Part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our CNC project we use bipolar stepper motors to move three parts of </a:t>
            </a:r>
            <a:r>
              <a:rPr lang="en-US" dirty="0" smtClean="0"/>
              <a:t>CNC. </a:t>
            </a:r>
            <a:endParaRPr lang="en-US" dirty="0" smtClean="0"/>
          </a:p>
          <a:p>
            <a:r>
              <a:rPr lang="en-US" dirty="0" smtClean="0"/>
              <a:t>We use L298 H-Bridge to make driving circuits for the stepper </a:t>
            </a:r>
            <a:r>
              <a:rPr lang="en-US" dirty="0" smtClean="0"/>
              <a:t>motors. </a:t>
            </a:r>
            <a:endParaRPr lang="en-US" dirty="0" smtClean="0"/>
          </a:p>
          <a:p>
            <a:r>
              <a:rPr lang="en-US" dirty="0" smtClean="0"/>
              <a:t>We use PIC18F4620 microcontroller to receive commands from computer, and control stepper movement according to the received </a:t>
            </a:r>
            <a:r>
              <a:rPr lang="en-US" dirty="0" smtClean="0"/>
              <a:t>command.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Part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our CNC project we wrote a software for PIC microcontroller using PICC Compiler, and another software for Host using java</a:t>
            </a:r>
          </a:p>
          <a:p>
            <a:r>
              <a:rPr lang="en-US" dirty="0" smtClean="0"/>
              <a:t>Java software is responsible to read g-code files, send them serially to the microcontroller, and receive ACK from microcontroller.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dirty="0" smtClean="0"/>
              <a:t>Software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PIC software is responsible for parsing received G-Code commands, and output signals to the ports to control machine.</a:t>
            </a:r>
            <a:endParaRPr lang="en-US" dirty="0"/>
          </a:p>
        </p:txBody>
      </p:sp>
      <p:pic>
        <p:nvPicPr>
          <p:cNvPr id="1026" name="Picture 2" descr="D:\HW project\sssss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657600"/>
            <a:ext cx="7618413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Java Code </a:t>
            </a:r>
            <a:endParaRPr lang="en-US" dirty="0"/>
          </a:p>
        </p:txBody>
      </p:sp>
      <p:pic>
        <p:nvPicPr>
          <p:cNvPr id="2050" name="Picture 2" descr="D:\HW project\Untitled-333 cop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676400"/>
            <a:ext cx="6096000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188259"/>
            <a:ext cx="7799294" cy="1107141"/>
          </a:xfrm>
        </p:spPr>
        <p:txBody>
          <a:bodyPr/>
          <a:lstStyle/>
          <a:p>
            <a:r>
              <a:rPr lang="en-US" dirty="0" smtClean="0"/>
              <a:t>Microcontroller Code</a:t>
            </a:r>
            <a:endParaRPr lang="en-US" dirty="0"/>
          </a:p>
        </p:txBody>
      </p:sp>
      <p:pic>
        <p:nvPicPr>
          <p:cNvPr id="3074" name="Picture 2" descr="D:\HW project\Untitled-dddcop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81150"/>
            <a:ext cx="7277100" cy="5276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and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0999"/>
          </a:xfrm>
        </p:spPr>
        <p:txBody>
          <a:bodyPr/>
          <a:lstStyle/>
          <a:p>
            <a:r>
              <a:rPr lang="en-US" dirty="0" smtClean="0"/>
              <a:t>Our CNC project is built from scratch using available and cheap components by hand.</a:t>
            </a:r>
          </a:p>
          <a:p>
            <a:r>
              <a:rPr lang="en-US" dirty="0" smtClean="0"/>
              <a:t>So, we have some  mechanical errors in our design.</a:t>
            </a:r>
          </a:p>
          <a:p>
            <a:r>
              <a:rPr lang="en-US" dirty="0" smtClean="0"/>
              <a:t>The most error bias happens because of the drilling </a:t>
            </a:r>
            <a:r>
              <a:rPr lang="en-US" dirty="0" smtClean="0"/>
              <a:t>machine.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Video demonstrates how the machine work.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CNC </a:t>
            </a:r>
          </a:p>
          <a:p>
            <a:r>
              <a:rPr lang="en-US" dirty="0" smtClean="0"/>
              <a:t>Usage of CNC machines</a:t>
            </a:r>
          </a:p>
          <a:p>
            <a:r>
              <a:rPr lang="en-US" dirty="0" smtClean="0"/>
              <a:t>Advantages of CNC machines </a:t>
            </a:r>
          </a:p>
          <a:p>
            <a:r>
              <a:rPr lang="en-US" dirty="0" smtClean="0"/>
              <a:t>Mechanical part</a:t>
            </a:r>
          </a:p>
          <a:p>
            <a:r>
              <a:rPr lang="en-US" dirty="0" smtClean="0"/>
              <a:t>Electrical part</a:t>
            </a:r>
          </a:p>
          <a:p>
            <a:r>
              <a:rPr lang="en-US" dirty="0" smtClean="0"/>
              <a:t>Software part</a:t>
            </a:r>
          </a:p>
          <a:p>
            <a:r>
              <a:rPr lang="en-US" dirty="0" smtClean="0"/>
              <a:t>Problems and errors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CNC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CNC stands for Computerized Numerical </a:t>
            </a:r>
            <a:r>
              <a:rPr lang="en-US" dirty="0" smtClean="0"/>
              <a:t>Control.</a:t>
            </a:r>
            <a:endParaRPr lang="en-US" dirty="0" smtClean="0"/>
          </a:p>
          <a:p>
            <a:r>
              <a:rPr lang="en-US" dirty="0" smtClean="0"/>
              <a:t>CNC Machine is a mechanical machine which moves using motors in different directions and controlled via microcontroller or computer through a set of commands called </a:t>
            </a:r>
            <a:r>
              <a:rPr lang="en-US" dirty="0" smtClean="0"/>
              <a:t>G-Code.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Of CNC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uses for CNC machines depends on their shape, </a:t>
            </a:r>
            <a:r>
              <a:rPr lang="en-US" dirty="0" smtClean="0"/>
              <a:t>size, and </a:t>
            </a:r>
            <a:r>
              <a:rPr lang="en-US" dirty="0" smtClean="0"/>
              <a:t>design.</a:t>
            </a:r>
          </a:p>
          <a:p>
            <a:r>
              <a:rPr lang="en-US" dirty="0" smtClean="0"/>
              <a:t>Each machine is used only for the purpose that designed for, and can make real problems if it’s used for another purpose.</a:t>
            </a:r>
          </a:p>
          <a:p>
            <a:r>
              <a:rPr lang="en-US" dirty="0" smtClean="0"/>
              <a:t>Some of its Common uses: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Drilling, Milling, Cutting, and plotting.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CNC machines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cost of </a:t>
            </a:r>
            <a:r>
              <a:rPr lang="en-US" dirty="0" smtClean="0"/>
              <a:t>production. </a:t>
            </a:r>
            <a:endParaRPr lang="en-US" dirty="0" smtClean="0"/>
          </a:p>
          <a:p>
            <a:r>
              <a:rPr lang="en-US" dirty="0" smtClean="0"/>
              <a:t>High part to part accuracy and </a:t>
            </a:r>
            <a:r>
              <a:rPr lang="en-US" dirty="0" smtClean="0"/>
              <a:t>consistency. </a:t>
            </a:r>
            <a:endParaRPr lang="en-US" dirty="0" smtClean="0"/>
          </a:p>
          <a:p>
            <a:r>
              <a:rPr lang="en-US" dirty="0" smtClean="0"/>
              <a:t>Less time and effort </a:t>
            </a:r>
            <a:r>
              <a:rPr lang="en-US" dirty="0" smtClean="0"/>
              <a:t>required. </a:t>
            </a:r>
            <a:endParaRPr lang="en-US" dirty="0" smtClean="0"/>
          </a:p>
          <a:p>
            <a:r>
              <a:rPr lang="en-US" dirty="0" smtClean="0"/>
              <a:t>Easier to fix, when an error </a:t>
            </a:r>
            <a:r>
              <a:rPr lang="en-US" dirty="0" smtClean="0"/>
              <a:t>occurred.</a:t>
            </a:r>
            <a:endParaRPr lang="en-US" dirty="0" smtClean="0"/>
          </a:p>
          <a:p>
            <a:r>
              <a:rPr lang="en-US" dirty="0" smtClean="0"/>
              <a:t>Programmable.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Project: PCB CNC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CNC machine that dedicated to make printed circuit </a:t>
            </a:r>
            <a:r>
              <a:rPr lang="en-US" dirty="0" smtClean="0"/>
              <a:t>boards.</a:t>
            </a:r>
            <a:endParaRPr lang="en-US" dirty="0" smtClean="0"/>
          </a:p>
          <a:p>
            <a:r>
              <a:rPr lang="en-US" dirty="0" smtClean="0"/>
              <a:t>In our project the machine performs two main tasks: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Milling: is the process of removing areas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of copper from printed circuit board sheet.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Drilling: is the process of making holes in the printed circuit board sheet.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Since our CNC machine moves in three different directions, we have three parts.</a:t>
            </a:r>
          </a:p>
          <a:p>
            <a:r>
              <a:rPr lang="en-US" dirty="0" smtClean="0">
                <a:sym typeface="Wingdings" pitchFamily="2" charset="2"/>
              </a:rPr>
              <a:t>We fixed each part with a screw, so the part can move only when we turn the </a:t>
            </a:r>
            <a:r>
              <a:rPr lang="en-US" dirty="0" smtClean="0">
                <a:sym typeface="Wingdings" pitchFamily="2" charset="2"/>
              </a:rPr>
              <a:t>screw.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Then, We fixed each screw with two bearings, to make its move easier.</a:t>
            </a:r>
          </a:p>
          <a:p>
            <a:r>
              <a:rPr lang="en-US" dirty="0" smtClean="0">
                <a:sym typeface="Wingdings" pitchFamily="2" charset="2"/>
              </a:rPr>
              <a:t>Finally, we connect each screw with a stepper motor. Now we can moves CNC parts using stepper motors.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Part</a:t>
            </a:r>
            <a:endParaRPr lang="en-US" dirty="0"/>
          </a:p>
        </p:txBody>
      </p:sp>
      <p:pic>
        <p:nvPicPr>
          <p:cNvPr id="1027" name="Picture 3" descr="H:\DCIM\101MSDCF\DSC038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76400"/>
            <a:ext cx="6477000" cy="4038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47800" y="59436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Figure shows how Z part fixed with a screw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Part</a:t>
            </a:r>
            <a:endParaRPr lang="en-US" dirty="0"/>
          </a:p>
        </p:txBody>
      </p:sp>
      <p:pic>
        <p:nvPicPr>
          <p:cNvPr id="2050" name="Picture 2" descr="D:\HW project\DSC038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28800"/>
            <a:ext cx="3429000" cy="2468880"/>
          </a:xfrm>
          <a:prstGeom prst="rect">
            <a:avLst/>
          </a:prstGeom>
          <a:noFill/>
        </p:spPr>
      </p:pic>
      <p:pic>
        <p:nvPicPr>
          <p:cNvPr id="2051" name="Picture 3" descr="D:\HW project\DSC0388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828800"/>
            <a:ext cx="3291840" cy="246888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62000" y="46482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Figure shows how screw fixed with a bearing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46482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Figure shows how screw connected with the motor 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Prefab</Template>
  <TotalTime>328</TotalTime>
  <Words>466</Words>
  <Application>Microsoft Office PowerPoint</Application>
  <PresentationFormat>On-screen Show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Prefab</vt:lpstr>
      <vt:lpstr>CNC PCB Machine</vt:lpstr>
      <vt:lpstr>Outline</vt:lpstr>
      <vt:lpstr>What is CNC ?</vt:lpstr>
      <vt:lpstr>Usage Of CNC Machines</vt:lpstr>
      <vt:lpstr>Advantages of CNC machines </vt:lpstr>
      <vt:lpstr>Our Project: PCB CNC Machine</vt:lpstr>
      <vt:lpstr>Mechanical Part</vt:lpstr>
      <vt:lpstr>Mechanical Part</vt:lpstr>
      <vt:lpstr>Mechanical Part</vt:lpstr>
      <vt:lpstr>Electrical Part </vt:lpstr>
      <vt:lpstr>Software Part </vt:lpstr>
      <vt:lpstr>Software Part</vt:lpstr>
      <vt:lpstr>Java Code </vt:lpstr>
      <vt:lpstr>Microcontroller Code</vt:lpstr>
      <vt:lpstr>Problems and errors</vt:lpstr>
      <vt:lpstr>Video</vt:lpstr>
    </vt:vector>
  </TitlesOfParts>
  <Company>Updatesofts.com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MATRIXBK</dc:creator>
  <cp:lastModifiedBy>MATRIXBK</cp:lastModifiedBy>
  <cp:revision>44</cp:revision>
  <dcterms:created xsi:type="dcterms:W3CDTF">2012-05-22T15:40:44Z</dcterms:created>
  <dcterms:modified xsi:type="dcterms:W3CDTF">2012-05-23T12:45:46Z</dcterms:modified>
</cp:coreProperties>
</file>