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0" r:id="rId6"/>
    <p:sldId id="272" r:id="rId7"/>
    <p:sldId id="261" r:id="rId8"/>
    <p:sldId id="273" r:id="rId9"/>
    <p:sldId id="262" r:id="rId10"/>
    <p:sldId id="263" r:id="rId11"/>
    <p:sldId id="264" r:id="rId12"/>
    <p:sldId id="271" r:id="rId13"/>
    <p:sldId id="265" r:id="rId14"/>
    <p:sldId id="266" r:id="rId15"/>
    <p:sldId id="274" r:id="rId16"/>
    <p:sldId id="267" r:id="rId1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9413-FA8D-4CC8-9A67-0F7B70B07FD6}" type="datetimeFigureOut">
              <a:rPr lang="ar-SA" smtClean="0"/>
              <a:pPr/>
              <a:t>01/04/1437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1E2F-2EB7-451D-813F-F31C9DD39E4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9413-FA8D-4CC8-9A67-0F7B70B07FD6}" type="datetimeFigureOut">
              <a:rPr lang="ar-SA" smtClean="0"/>
              <a:pPr/>
              <a:t>01/04/1437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1E2F-2EB7-451D-813F-F31C9DD39E4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9413-FA8D-4CC8-9A67-0F7B70B07FD6}" type="datetimeFigureOut">
              <a:rPr lang="ar-SA" smtClean="0"/>
              <a:pPr/>
              <a:t>01/04/1437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1E2F-2EB7-451D-813F-F31C9DD39E4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9413-FA8D-4CC8-9A67-0F7B70B07FD6}" type="datetimeFigureOut">
              <a:rPr lang="ar-SA" smtClean="0"/>
              <a:pPr/>
              <a:t>01/04/1437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1E2F-2EB7-451D-813F-F31C9DD39E4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9413-FA8D-4CC8-9A67-0F7B70B07FD6}" type="datetimeFigureOut">
              <a:rPr lang="ar-SA" smtClean="0"/>
              <a:pPr/>
              <a:t>01/04/1437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1E2F-2EB7-451D-813F-F31C9DD39E4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9413-FA8D-4CC8-9A67-0F7B70B07FD6}" type="datetimeFigureOut">
              <a:rPr lang="ar-SA" smtClean="0"/>
              <a:pPr/>
              <a:t>01/04/1437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1E2F-2EB7-451D-813F-F31C9DD39E4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9413-FA8D-4CC8-9A67-0F7B70B07FD6}" type="datetimeFigureOut">
              <a:rPr lang="ar-SA" smtClean="0"/>
              <a:pPr/>
              <a:t>01/04/1437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1E2F-2EB7-451D-813F-F31C9DD39E4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9413-FA8D-4CC8-9A67-0F7B70B07FD6}" type="datetimeFigureOut">
              <a:rPr lang="ar-SA" smtClean="0"/>
              <a:pPr/>
              <a:t>01/04/1437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1E2F-2EB7-451D-813F-F31C9DD39E4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9413-FA8D-4CC8-9A67-0F7B70B07FD6}" type="datetimeFigureOut">
              <a:rPr lang="ar-SA" smtClean="0"/>
              <a:pPr/>
              <a:t>01/04/1437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1E2F-2EB7-451D-813F-F31C9DD39E4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9413-FA8D-4CC8-9A67-0F7B70B07FD6}" type="datetimeFigureOut">
              <a:rPr lang="ar-SA" smtClean="0"/>
              <a:pPr/>
              <a:t>01/04/1437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1E2F-2EB7-451D-813F-F31C9DD39E4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9413-FA8D-4CC8-9A67-0F7B70B07FD6}" type="datetimeFigureOut">
              <a:rPr lang="ar-SA" smtClean="0"/>
              <a:pPr/>
              <a:t>01/04/1437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C141E2F-2EB7-451D-813F-F31C9DD39E41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83B9413-FA8D-4CC8-9A67-0F7B70B07FD6}" type="datetimeFigureOut">
              <a:rPr lang="ar-SA" smtClean="0"/>
              <a:pPr/>
              <a:t>01/04/1437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C141E2F-2EB7-451D-813F-F31C9DD39E41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851648" cy="1828800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HOT CAR BABY DETCTOR </a:t>
            </a:r>
            <a:endParaRPr lang="ar-SA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428596" y="2714620"/>
            <a:ext cx="7854696" cy="3071834"/>
          </a:xfrm>
        </p:spPr>
        <p:txBody>
          <a:bodyPr>
            <a:normAutofit/>
          </a:bodyPr>
          <a:lstStyle/>
          <a:p>
            <a:pPr algn="l" rtl="0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Supervisor : Dr. Jamal </a:t>
            </a:r>
            <a:r>
              <a:rPr lang="en-US" sz="2400" b="1" dirty="0" err="1" smtClean="0">
                <a:solidFill>
                  <a:schemeClr val="accent1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Kharrosheh</a:t>
            </a:r>
            <a:endParaRPr lang="en-US" sz="2400" b="1" dirty="0" smtClean="0">
              <a:solidFill>
                <a:schemeClr val="accent1">
                  <a:lumMod val="50000"/>
                </a:schemeClr>
              </a:solidFill>
              <a:latin typeface="Andalus" pitchFamily="18" charset="-78"/>
              <a:cs typeface="Andalus" pitchFamily="18" charset="-78"/>
            </a:endParaRPr>
          </a:p>
          <a:p>
            <a:pPr algn="l" rtl="0"/>
            <a:endParaRPr lang="en-US" sz="2400" b="1" dirty="0" smtClean="0">
              <a:solidFill>
                <a:schemeClr val="accent1">
                  <a:lumMod val="50000"/>
                </a:schemeClr>
              </a:solidFill>
              <a:latin typeface="Andalus" pitchFamily="18" charset="-78"/>
              <a:cs typeface="Andalus" pitchFamily="18" charset="-78"/>
            </a:endParaRPr>
          </a:p>
          <a:p>
            <a:pPr algn="l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PREPARED BY :</a:t>
            </a:r>
          </a:p>
          <a:p>
            <a:pPr algn="l" rtl="0"/>
            <a:r>
              <a:rPr lang="en-US" sz="2400" b="1" dirty="0" err="1" smtClean="0">
                <a:solidFill>
                  <a:schemeClr val="accent1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Rimaa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shehade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</a:p>
          <a:p>
            <a:pPr algn="l" rtl="0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Nema Abu Al Kheer</a:t>
            </a:r>
          </a:p>
          <a:p>
            <a:pPr algn="l" rtl="0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Samah Amodi</a:t>
            </a:r>
          </a:p>
          <a:p>
            <a:pPr algn="l" rtl="0"/>
            <a:endParaRPr lang="ar-SA" sz="2400" dirty="0" smtClean="0">
              <a:solidFill>
                <a:schemeClr val="bg1">
                  <a:lumMod val="95000"/>
                  <a:lumOff val="5000"/>
                </a:schemeClr>
              </a:solidFill>
              <a:latin typeface="Andalus" pitchFamily="18" charset="-78"/>
              <a:cs typeface="Andalus" pitchFamily="18" charset="-78"/>
            </a:endParaRPr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4282" y="928670"/>
            <a:ext cx="8229600" cy="1347046"/>
          </a:xfrm>
        </p:spPr>
        <p:txBody>
          <a:bodyPr>
            <a:normAutofit fontScale="90000"/>
          </a:bodyPr>
          <a:lstStyle/>
          <a:p>
            <a:pPr algn="ctr" rtl="0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Problems</a:t>
            </a: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538674"/>
          </a:xfrm>
        </p:spPr>
        <p:txBody>
          <a:bodyPr>
            <a:normAutofit/>
          </a:bodyPr>
          <a:lstStyle/>
          <a:p>
            <a:pPr algn="l" rtl="0"/>
            <a:r>
              <a:rPr lang="en-US" sz="3200" dirty="0" smtClean="0">
                <a:latin typeface="Andalus" pitchFamily="18" charset="-78"/>
                <a:cs typeface="Andalus" pitchFamily="18" charset="-78"/>
              </a:rPr>
              <a:t>We face some difficult in writing the code .</a:t>
            </a:r>
          </a:p>
          <a:p>
            <a:pPr algn="l" rtl="0"/>
            <a:r>
              <a:rPr lang="en-US" sz="3200" dirty="0" smtClean="0">
                <a:latin typeface="Andalus" pitchFamily="18" charset="-78"/>
                <a:cs typeface="Andalus" pitchFamily="18" charset="-78"/>
              </a:rPr>
              <a:t>CO</a:t>
            </a: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2</a:t>
            </a:r>
            <a:r>
              <a:rPr lang="en-US" sz="3200" dirty="0" smtClean="0">
                <a:latin typeface="Andalus" pitchFamily="18" charset="-78"/>
                <a:cs typeface="Andalus" pitchFamily="18" charset="-78"/>
              </a:rPr>
              <a:t> sensor : the price is very expensive and not available here .</a:t>
            </a:r>
          </a:p>
          <a:p>
            <a:pPr algn="l" rtl="0"/>
            <a:r>
              <a:rPr lang="en-US" sz="3200" dirty="0" smtClean="0">
                <a:latin typeface="Andalus" pitchFamily="18" charset="-78"/>
                <a:cs typeface="Andalus" pitchFamily="18" charset="-78"/>
              </a:rPr>
              <a:t>We have some difficulty in final design of the car to make it suitable for sensors. </a:t>
            </a:r>
            <a:endParaRPr lang="ar-SA" sz="3200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وان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Solutions </a:t>
            </a:r>
            <a:endParaRPr lang="ar-SA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7" name="عنصر نائب للمحتوى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We learn the arduino language  to be able to write a suitable code .</a:t>
            </a:r>
          </a:p>
          <a:p>
            <a:pPr algn="l" rtl="0"/>
            <a:r>
              <a:rPr lang="en-US" dirty="0" smtClean="0"/>
              <a:t>We replace CO2 sensor by smoking sensor which approximately give the same result.</a:t>
            </a:r>
          </a:p>
          <a:p>
            <a:pPr algn="l" rtl="0"/>
            <a:r>
              <a:rPr lang="en-US" dirty="0" smtClean="0"/>
              <a:t>We make more types of design until reach final design 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Final Design </a:t>
            </a:r>
            <a:endParaRPr lang="ar-SA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1" name="عنصر نائب للمحتوى 10" descr="ميكروكنترولر.png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714488"/>
            <a:ext cx="8072494" cy="47863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42910" y="121442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ar-SA" sz="5600" dirty="0" smtClean="0">
                <a:solidFill>
                  <a:schemeClr val="accent1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:</a:t>
            </a:r>
            <a:r>
              <a:rPr lang="en-US" sz="5600" dirty="0" smtClean="0">
                <a:solidFill>
                  <a:schemeClr val="accent1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Future work</a:t>
            </a: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824426"/>
          </a:xfrm>
        </p:spPr>
        <p:txBody>
          <a:bodyPr/>
          <a:lstStyle/>
          <a:p>
            <a:pPr algn="l" rtl="0">
              <a:buNone/>
            </a:pPr>
            <a:endParaRPr lang="en-US" sz="3200" dirty="0" smtClean="0">
              <a:latin typeface="Andalus" pitchFamily="18" charset="-78"/>
              <a:cs typeface="Andalus" pitchFamily="18" charset="-78"/>
            </a:endParaRPr>
          </a:p>
          <a:p>
            <a:pPr algn="l" rtl="0"/>
            <a:r>
              <a:rPr lang="en-US" dirty="0" smtClean="0"/>
              <a:t>Add oxygen sensor to see the time remaining for the life of the child and rescue him.</a:t>
            </a:r>
          </a:p>
          <a:p>
            <a:pPr algn="l" rtl="0"/>
            <a:r>
              <a:rPr lang="en-US" dirty="0" smtClean="0"/>
              <a:t>Add push button to prevent the alarm in case it is not needed</a:t>
            </a:r>
          </a:p>
          <a:p>
            <a:pPr algn="l" rtl="0"/>
            <a:r>
              <a:rPr lang="en-US" dirty="0" smtClean="0"/>
              <a:t>connect the device directly with the Civil Defense to increase the possibility to rescue the Children.</a:t>
            </a:r>
          </a:p>
          <a:p>
            <a:pPr algn="l" rtl="0"/>
            <a:r>
              <a:rPr lang="en-US" dirty="0" smtClean="0"/>
              <a:t>So ,It can convert this project with the development to product can be sold in markets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/>
          </a:bodyPr>
          <a:lstStyle/>
          <a:p>
            <a:pPr rtl="0"/>
            <a:r>
              <a:rPr lang="en-US" sz="44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Conclusion </a:t>
            </a:r>
            <a:r>
              <a:rPr lang="en-US" sz="54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389120"/>
          </a:xfrm>
        </p:spPr>
        <p:txBody>
          <a:bodyPr>
            <a:noAutofit/>
          </a:bodyPr>
          <a:lstStyle/>
          <a:p>
            <a:pPr algn="l" rtl="0">
              <a:buNone/>
            </a:pPr>
            <a:endParaRPr lang="en-US" sz="3200" dirty="0" smtClean="0">
              <a:latin typeface="Andalus" pitchFamily="18" charset="-78"/>
              <a:cs typeface="Andalus" pitchFamily="18" charset="-78"/>
            </a:endParaRPr>
          </a:p>
          <a:p>
            <a:pPr algn="ctr" rtl="0">
              <a:buNone/>
            </a:pPr>
            <a:r>
              <a:rPr lang="en-US" sz="3200" dirty="0" smtClean="0">
                <a:latin typeface="Andalus" pitchFamily="18" charset="-78"/>
                <a:cs typeface="Andalus" pitchFamily="18" charset="-78"/>
              </a:rPr>
              <a:t>Although the problems we faced ,we able to solve it to achieve our goals and have this final design </a:t>
            </a:r>
          </a:p>
          <a:p>
            <a:pPr algn="ctr" rtl="0">
              <a:buNone/>
            </a:pPr>
            <a:endParaRPr lang="en-US" sz="3200" b="1" dirty="0" smtClean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Recommendation</a:t>
            </a:r>
            <a:endParaRPr lang="ar-SA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0">
              <a:buNone/>
            </a:pPr>
            <a:endParaRPr lang="en-US" dirty="0" smtClean="0"/>
          </a:p>
          <a:p>
            <a:pPr algn="l" rtl="0"/>
            <a:r>
              <a:rPr lang="en-US" dirty="0" smtClean="0"/>
              <a:t>For the Health of your sons recommend that all parents put this device in their cars.</a:t>
            </a:r>
          </a:p>
          <a:p>
            <a:pPr algn="l" rtl="0"/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/>
            <a:r>
              <a:rPr lang="en-US" dirty="0" smtClean="0"/>
              <a:t>Turn the system into a commercial product . 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5" descr="tha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ndalus" pitchFamily="18" charset="-78"/>
                <a:cs typeface="Andalus" pitchFamily="18" charset="-78"/>
              </a:rPr>
              <a:t>Out line: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Introduction.</a:t>
            </a:r>
          </a:p>
          <a:p>
            <a:pPr algn="l" rtl="0"/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Objective.</a:t>
            </a:r>
          </a:p>
          <a:p>
            <a:pPr algn="l" rtl="0"/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Benifets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.</a:t>
            </a:r>
          </a:p>
          <a:p>
            <a:pPr algn="l" rtl="0"/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Achievements in last semester</a:t>
            </a:r>
          </a:p>
          <a:p>
            <a:pPr algn="l" rtl="0"/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Achievements in this semester.</a:t>
            </a:r>
          </a:p>
          <a:p>
            <a:pPr algn="l" rtl="0"/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Problems</a:t>
            </a:r>
          </a:p>
          <a:p>
            <a:pPr algn="l" rtl="0"/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Solutions</a:t>
            </a:r>
          </a:p>
          <a:p>
            <a:pPr algn="l" rtl="0"/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Future work</a:t>
            </a:r>
          </a:p>
          <a:p>
            <a:pPr algn="l" rtl="0"/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Conclusion </a:t>
            </a:r>
          </a:p>
          <a:p>
            <a:pPr algn="l" rtl="0"/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Recommendation </a:t>
            </a:r>
          </a:p>
          <a:p>
            <a:pPr algn="l" rtl="0">
              <a:buNone/>
            </a:pPr>
            <a:endParaRPr lang="en-US" sz="2800" dirty="0" smtClean="0">
              <a:latin typeface="Andalus" pitchFamily="18" charset="-78"/>
              <a:cs typeface="Andalus" pitchFamily="18" charset="-78"/>
            </a:endParaRPr>
          </a:p>
          <a:p>
            <a:pPr algn="l" rtl="0"/>
            <a:endParaRPr lang="ar-SA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ndalus" pitchFamily="18" charset="-78"/>
                <a:cs typeface="Andalus" pitchFamily="18" charset="-78"/>
              </a:rPr>
              <a:t>Introduction: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3200" dirty="0" smtClean="0">
                <a:latin typeface="Andalus" pitchFamily="18" charset="-78"/>
                <a:cs typeface="Andalus" pitchFamily="18" charset="-78"/>
              </a:rPr>
              <a:t>In recent years, there have been a number of accidents where babies are forgotten in a car.</a:t>
            </a:r>
          </a:p>
          <a:p>
            <a:pPr algn="l" rtl="0"/>
            <a:endParaRPr lang="en-US" sz="3200" dirty="0" smtClean="0">
              <a:latin typeface="Andalus" pitchFamily="18" charset="-78"/>
              <a:cs typeface="Andalus" pitchFamily="18" charset="-78"/>
            </a:endParaRPr>
          </a:p>
          <a:p>
            <a:pPr algn="l" rtl="0"/>
            <a:r>
              <a:rPr lang="en-US" sz="3200" dirty="0" smtClean="0">
                <a:latin typeface="Andalus" pitchFamily="18" charset="-78"/>
                <a:cs typeface="Andalus" pitchFamily="18" charset="-78"/>
              </a:rPr>
              <a:t>During a hot summer day and in direct sunlight, a car’s interior temperature can reach as high as 65° C. Within minutes, a car can become a hot furnace exposing the child to life threatening conditions.</a:t>
            </a:r>
            <a:endParaRPr lang="ar-SA" sz="3200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 :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Our </a:t>
            </a:r>
            <a:r>
              <a:rPr lang="en-US" sz="54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Objective</a:t>
            </a:r>
            <a:endParaRPr lang="ar-SA" dirty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ctr" rtl="0">
              <a:buNone/>
            </a:pPr>
            <a:r>
              <a:rPr lang="en-US" dirty="0" smtClean="0"/>
              <a:t>The goal of this project is to design a reliable device that can accurately detect a child in a hot car. </a:t>
            </a:r>
          </a:p>
          <a:p>
            <a:pPr algn="l" rtl="0">
              <a:buNone/>
            </a:pPr>
            <a:endParaRPr lang="en-US" dirty="0" smtClean="0"/>
          </a:p>
          <a:p>
            <a:pPr algn="l" rtl="0"/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Benefits 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500174"/>
            <a:ext cx="8229600" cy="4389120"/>
          </a:xfrm>
        </p:spPr>
        <p:txBody>
          <a:bodyPr/>
          <a:lstStyle/>
          <a:p>
            <a:pPr algn="l" rtl="0"/>
            <a:r>
              <a:rPr lang="en-US" dirty="0" smtClean="0"/>
              <a:t>Life saving: by using modern technology  and some kinds of alarms.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 Reliable:  </a:t>
            </a:r>
          </a:p>
          <a:p>
            <a:pPr algn="l" rtl="0">
              <a:buNone/>
            </a:pPr>
            <a:r>
              <a:rPr lang="en-US" dirty="0" smtClean="0"/>
              <a:t> *Device utilizes three human sensors, greatly </a:t>
            </a:r>
          </a:p>
          <a:p>
            <a:pPr algn="l" rtl="0">
              <a:buNone/>
            </a:pPr>
            <a:r>
              <a:rPr lang="en-US" dirty="0" smtClean="0"/>
              <a:t>    increasing the detection rate </a:t>
            </a:r>
          </a:p>
          <a:p>
            <a:pPr algn="l" rtl="0">
              <a:buNone/>
            </a:pPr>
            <a:r>
              <a:rPr lang="en-US" dirty="0" smtClean="0"/>
              <a:t> *Send two sms for toe different persons 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	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Achievement  in last semester</a:t>
            </a:r>
            <a:endParaRPr lang="ar-SA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en-US" dirty="0" smtClean="0"/>
          </a:p>
          <a:p>
            <a:pPr algn="l" rtl="0"/>
            <a:r>
              <a:rPr lang="en-US" dirty="0" smtClean="0"/>
              <a:t>In last semester we studied  the project deeply and analyses it theoretically .</a:t>
            </a:r>
          </a:p>
          <a:p>
            <a:pPr algn="l" rtl="0"/>
            <a:r>
              <a:rPr lang="en-US" dirty="0" smtClean="0"/>
              <a:t>  we bought The suitable equipment for project.</a:t>
            </a:r>
          </a:p>
          <a:p>
            <a:pPr algn="l" rtl="0"/>
            <a:r>
              <a:rPr lang="en-US" dirty="0" smtClean="0"/>
              <a:t> we connected The sensors to each other practically   to test it .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/>
          <a:lstStyle/>
          <a:p>
            <a:pPr rtl="0"/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Achievement in this semester</a:t>
            </a:r>
            <a:endParaRPr lang="ar-SA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389120"/>
          </a:xfrm>
        </p:spPr>
        <p:txBody>
          <a:bodyPr>
            <a:noAutofit/>
          </a:bodyPr>
          <a:lstStyle/>
          <a:p>
            <a:pPr algn="l" rtl="0"/>
            <a:r>
              <a:rPr lang="en-US" sz="3200" dirty="0" smtClean="0">
                <a:latin typeface="Andalus" pitchFamily="18" charset="-78"/>
                <a:cs typeface="Andalus" pitchFamily="18" charset="-78"/>
              </a:rPr>
              <a:t>We continue the program was started in the last semester.</a:t>
            </a:r>
          </a:p>
          <a:p>
            <a:pPr algn="l" rtl="0"/>
            <a:r>
              <a:rPr lang="en-US" sz="3200" dirty="0" smtClean="0">
                <a:latin typeface="Andalus" pitchFamily="18" charset="-78"/>
                <a:cs typeface="Andalus" pitchFamily="18" charset="-78"/>
              </a:rPr>
              <a:t>We connected  all the sensors together and tested them.</a:t>
            </a:r>
          </a:p>
          <a:p>
            <a:pPr algn="l" rtl="0"/>
            <a:r>
              <a:rPr lang="en-US" sz="3200" dirty="0" smtClean="0">
                <a:latin typeface="Andalus" pitchFamily="18" charset="-78"/>
                <a:cs typeface="Andalus" pitchFamily="18" charset="-78"/>
              </a:rPr>
              <a:t>we work on the alarms which contains send 2 </a:t>
            </a:r>
            <a:r>
              <a:rPr lang="en-US" sz="3200" dirty="0" err="1" smtClean="0">
                <a:latin typeface="Andalus" pitchFamily="18" charset="-78"/>
                <a:cs typeface="Andalus" pitchFamily="18" charset="-78"/>
              </a:rPr>
              <a:t>sms’s</a:t>
            </a:r>
            <a:r>
              <a:rPr lang="en-US" sz="3200" dirty="0" smtClean="0">
                <a:latin typeface="Andalus" pitchFamily="18" charset="-78"/>
                <a:cs typeface="Andalus" pitchFamily="18" charset="-78"/>
              </a:rPr>
              <a:t> by GSM modem , lighting and sound alarm and open the window .</a:t>
            </a:r>
          </a:p>
          <a:p>
            <a:pPr algn="l" rtl="0">
              <a:buNone/>
            </a:pPr>
            <a:r>
              <a:rPr lang="en-US" sz="3200" dirty="0" smtClean="0">
                <a:latin typeface="Andalus" pitchFamily="18" charset="-78"/>
                <a:cs typeface="Andalus" pitchFamily="18" charset="-78"/>
              </a:rPr>
              <a:t> </a:t>
            </a:r>
          </a:p>
          <a:p>
            <a:pPr algn="l" rtl="0">
              <a:buNone/>
            </a:pPr>
            <a:endParaRPr lang="ar-SA" sz="3200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1026" name="Picture 2" descr="https://fbcdn-sphotos-h-a.akamaihd.net/hphotos-ak-xfp1/v/t34.0-12/10487862_402004536675613_28720089_n.jpg?oh=50f6f8849dbebac1cea5fa743a43b5d2&amp;oe=56750FDA&amp;__gda__=1450443008_93b52dfaf1bb6c2028a32fd6423e889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57166"/>
            <a:ext cx="4214810" cy="2928923"/>
          </a:xfrm>
          <a:prstGeom prst="rect">
            <a:avLst/>
          </a:prstGeom>
          <a:noFill/>
        </p:spPr>
      </p:pic>
      <p:pic>
        <p:nvPicPr>
          <p:cNvPr id="1028" name="Picture 4" descr="https://fbcdn-sphotos-f-a.akamaihd.net/hphotos-ak-xpl1/v/t34.0-12/12395261_402004533342280_1437176144_n.jpg?oh=4bd2cf9c56ef4473ca9ead2c55055fb1&amp;oe=56740C18&amp;__gda__=1450517033_1afb4ce5391628b871e3504cad79c1b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285728"/>
            <a:ext cx="4055482" cy="2928934"/>
          </a:xfrm>
          <a:prstGeom prst="rect">
            <a:avLst/>
          </a:prstGeom>
          <a:noFill/>
        </p:spPr>
      </p:pic>
      <p:pic>
        <p:nvPicPr>
          <p:cNvPr id="1030" name="Picture 6" descr="https://fbcdn-sphotos-c-a.akamaihd.net/hphotos-ak-xfa1/v/t34.0-12/12386664_402049740004426_1092830988_n.jpg?oh=cebbe66210f0fda4b886b02157e5b468&amp;oe=56750075&amp;__gda__=1450509206_5852dd4b290f843336f8c04a563e2b8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3571876"/>
            <a:ext cx="5206993" cy="2928934"/>
          </a:xfrm>
          <a:prstGeom prst="rect">
            <a:avLst/>
          </a:prstGeom>
          <a:noFill/>
        </p:spPr>
      </p:pic>
      <p:pic>
        <p:nvPicPr>
          <p:cNvPr id="1032" name="Picture 8" descr="https://fbcdn-sphotos-g-a.akamaihd.net/hphotos-ak-xfa1/v/t34.0-12/12366496_402049736671093_265154441_n.jpg?oh=5a9409080eee69d02cf7c8a23cdd6bac&amp;oe=5675066F&amp;__gda__=1450514643_9115f4f8e5cf75c64e8f1b12c09af73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29322" y="3286124"/>
            <a:ext cx="2428892" cy="33575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-71462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مخصص 7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0B050"/>
      </a:accent1>
      <a:accent2>
        <a:srgbClr val="00B050"/>
      </a:accent2>
      <a:accent3>
        <a:srgbClr val="00B050"/>
      </a:accent3>
      <a:accent4>
        <a:srgbClr val="00B050"/>
      </a:accent4>
      <a:accent5>
        <a:srgbClr val="54A838"/>
      </a:accent5>
      <a:accent6>
        <a:srgbClr val="00B050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1223</TotalTime>
  <Words>416</Words>
  <Application>Microsoft Office PowerPoint</Application>
  <PresentationFormat>On-screen Show (4:3)</PresentationFormat>
  <Paragraphs>69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تدفق</vt:lpstr>
      <vt:lpstr>HOT CAR BABY DETCTOR </vt:lpstr>
      <vt:lpstr>Out line:</vt:lpstr>
      <vt:lpstr>Introduction:</vt:lpstr>
      <vt:lpstr> :Our Objective</vt:lpstr>
      <vt:lpstr>Benefits  </vt:lpstr>
      <vt:lpstr> Achievement  in last semester</vt:lpstr>
      <vt:lpstr>Achievement in this semester</vt:lpstr>
      <vt:lpstr>PowerPoint Presentation</vt:lpstr>
      <vt:lpstr>PowerPoint Presentation</vt:lpstr>
      <vt:lpstr>Problems </vt:lpstr>
      <vt:lpstr>Solutions </vt:lpstr>
      <vt:lpstr>Final Design </vt:lpstr>
      <vt:lpstr>:Future work </vt:lpstr>
      <vt:lpstr>Conclusion :</vt:lpstr>
      <vt:lpstr>Recommendation</vt:lpstr>
      <vt:lpstr>PowerPoint Presentation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HOT CAR BABY DETCTOR</dc:title>
  <dc:creator>R</dc:creator>
  <cp:lastModifiedBy>lab</cp:lastModifiedBy>
  <cp:revision>87</cp:revision>
  <dcterms:created xsi:type="dcterms:W3CDTF">2015-04-27T19:42:28Z</dcterms:created>
  <dcterms:modified xsi:type="dcterms:W3CDTF">2016-01-11T07:35:49Z</dcterms:modified>
</cp:coreProperties>
</file>