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8" r:id="rId7"/>
    <p:sldId id="269" r:id="rId8"/>
    <p:sldId id="260" r:id="rId9"/>
    <p:sldId id="261" r:id="rId10"/>
    <p:sldId id="262" r:id="rId11"/>
    <p:sldId id="271" r:id="rId12"/>
    <p:sldId id="272" r:id="rId13"/>
    <p:sldId id="273" r:id="rId14"/>
    <p:sldId id="274" r:id="rId15"/>
    <p:sldId id="275" r:id="rId16"/>
    <p:sldId id="263" r:id="rId17"/>
    <p:sldId id="264" r:id="rId18"/>
    <p:sldId id="276" r:id="rId19"/>
    <p:sldId id="265" r:id="rId20"/>
    <p:sldId id="26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88F7B1-5E4D-44F2-9177-51559D8185EF}" type="datetimeFigureOut">
              <a:rPr lang="en-US" smtClean="0"/>
              <a:pPr/>
              <a:t>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88F7B1-5E4D-44F2-9177-51559D8185EF}" type="datetimeFigureOut">
              <a:rPr lang="en-US" smtClean="0"/>
              <a:pPr/>
              <a:t>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88F7B1-5E4D-44F2-9177-51559D8185EF}" type="datetimeFigureOut">
              <a:rPr lang="en-US" smtClean="0"/>
              <a:pPr/>
              <a:t>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88F7B1-5E4D-44F2-9177-51559D8185EF}" type="datetimeFigureOut">
              <a:rPr lang="en-US" smtClean="0"/>
              <a:pPr/>
              <a:t>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8F7B1-5E4D-44F2-9177-51559D8185EF}" type="datetimeFigureOut">
              <a:rPr lang="en-US" smtClean="0"/>
              <a:pPr/>
              <a:t>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8F7B1-5E4D-44F2-9177-51559D8185EF}" type="datetimeFigureOut">
              <a:rPr lang="en-US" smtClean="0"/>
              <a:pPr/>
              <a:t>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8F7B1-5E4D-44F2-9177-51559D8185EF}" type="datetimeFigureOut">
              <a:rPr lang="en-US" smtClean="0"/>
              <a:pPr/>
              <a:t>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497DF-D235-42B1-859A-81C9B062DD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8F7B1-5E4D-44F2-9177-51559D8185EF}" type="datetimeFigureOut">
              <a:rPr lang="en-US" smtClean="0"/>
              <a:pPr/>
              <a:t>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497DF-D235-42B1-859A-81C9B062DD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smartB.jpeg"/>
          <p:cNvPicPr>
            <a:picLocks noChangeAspect="1"/>
          </p:cNvPicPr>
          <p:nvPr/>
        </p:nvPicPr>
        <p:blipFill>
          <a:blip r:embed="rId2" cstate="print"/>
          <a:stretch>
            <a:fillRect/>
          </a:stretch>
        </p:blipFill>
        <p:spPr>
          <a:xfrm>
            <a:off x="1000100" y="0"/>
            <a:ext cx="7500958" cy="5625719"/>
          </a:xfrm>
          <a:prstGeom prst="rect">
            <a:avLst/>
          </a:prstGeom>
        </p:spPr>
      </p:pic>
      <p:sp>
        <p:nvSpPr>
          <p:cNvPr id="8" name="TextBox 7"/>
          <p:cNvSpPr txBox="1"/>
          <p:nvPr/>
        </p:nvSpPr>
        <p:spPr>
          <a:xfrm>
            <a:off x="3143240" y="3071810"/>
            <a:ext cx="3273781" cy="1384995"/>
          </a:xfrm>
          <a:prstGeom prst="rect">
            <a:avLst/>
          </a:prstGeom>
          <a:noFill/>
        </p:spPr>
        <p:txBody>
          <a:bodyPr wrap="none" rtlCol="0">
            <a:spAutoFit/>
          </a:bodyPr>
          <a:lstStyle/>
          <a:p>
            <a:r>
              <a:rPr lang="en-US" sz="2000" dirty="0" smtClean="0">
                <a:solidFill>
                  <a:schemeClr val="bg1"/>
                </a:solidFill>
              </a:rPr>
              <a:t>Students : </a:t>
            </a:r>
            <a:r>
              <a:rPr lang="en-US" sz="2000" dirty="0" err="1" smtClean="0">
                <a:solidFill>
                  <a:schemeClr val="bg1"/>
                </a:solidFill>
              </a:rPr>
              <a:t>Hiba</a:t>
            </a:r>
            <a:r>
              <a:rPr lang="en-US" sz="2000" dirty="0" smtClean="0">
                <a:solidFill>
                  <a:schemeClr val="bg1"/>
                </a:solidFill>
              </a:rPr>
              <a:t> </a:t>
            </a:r>
            <a:r>
              <a:rPr lang="en-US" sz="2000" dirty="0" err="1" smtClean="0">
                <a:solidFill>
                  <a:schemeClr val="bg1"/>
                </a:solidFill>
              </a:rPr>
              <a:t>Ghannam</a:t>
            </a:r>
            <a:r>
              <a:rPr lang="en-US" sz="2000" dirty="0" smtClean="0">
                <a:solidFill>
                  <a:schemeClr val="bg1"/>
                </a:solidFill>
              </a:rPr>
              <a:t> </a:t>
            </a:r>
          </a:p>
          <a:p>
            <a:r>
              <a:rPr lang="en-US" sz="2000" dirty="0">
                <a:solidFill>
                  <a:schemeClr val="bg1"/>
                </a:solidFill>
              </a:rPr>
              <a:t> </a:t>
            </a:r>
            <a:r>
              <a:rPr lang="en-US" sz="2000" dirty="0" smtClean="0">
                <a:solidFill>
                  <a:schemeClr val="bg1"/>
                </a:solidFill>
              </a:rPr>
              <a:t>                  </a:t>
            </a:r>
            <a:r>
              <a:rPr lang="en-US" sz="2000" dirty="0" err="1" smtClean="0">
                <a:solidFill>
                  <a:schemeClr val="bg1"/>
                </a:solidFill>
              </a:rPr>
              <a:t>Hawa</a:t>
            </a:r>
            <a:r>
              <a:rPr lang="en-US" sz="2000" dirty="0" smtClean="0">
                <a:solidFill>
                  <a:schemeClr val="bg1"/>
                </a:solidFill>
              </a:rPr>
              <a:t> Osama</a:t>
            </a:r>
          </a:p>
          <a:p>
            <a:r>
              <a:rPr lang="en-US" sz="2000" dirty="0" err="1" smtClean="0">
                <a:solidFill>
                  <a:schemeClr val="bg1"/>
                </a:solidFill>
              </a:rPr>
              <a:t>Superviser</a:t>
            </a:r>
            <a:r>
              <a:rPr lang="en-US" sz="2000" dirty="0" smtClean="0">
                <a:solidFill>
                  <a:schemeClr val="bg1"/>
                </a:solidFill>
              </a:rPr>
              <a:t>: </a:t>
            </a:r>
            <a:r>
              <a:rPr lang="en-US" sz="2000" dirty="0" err="1" smtClean="0">
                <a:solidFill>
                  <a:schemeClr val="bg1"/>
                </a:solidFill>
              </a:rPr>
              <a:t>Haya</a:t>
            </a:r>
            <a:r>
              <a:rPr lang="en-US" sz="2000" dirty="0" smtClean="0">
                <a:solidFill>
                  <a:schemeClr val="bg1"/>
                </a:solidFill>
              </a:rPr>
              <a:t>  </a:t>
            </a:r>
            <a:r>
              <a:rPr lang="en-US" sz="2000" dirty="0" err="1" smtClean="0">
                <a:solidFill>
                  <a:schemeClr val="bg1"/>
                </a:solidFill>
              </a:rPr>
              <a:t>Sammaneh</a:t>
            </a:r>
            <a:endParaRPr lang="en-US" sz="2000" dirty="0" smtClean="0">
              <a:solidFill>
                <a:schemeClr val="bg1"/>
              </a:solidFill>
            </a:endParaRPr>
          </a:p>
          <a:p>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sz="3100" dirty="0" smtClean="0"/>
              <a:t/>
            </a:r>
            <a:br>
              <a:rPr lang="en-US" sz="3100" dirty="0" smtClean="0"/>
            </a:br>
            <a:r>
              <a:rPr lang="en-US" sz="3100" dirty="0" smtClean="0"/>
              <a:t>Look and feel of Photoshop Program as a desktop application</a:t>
            </a:r>
            <a:r>
              <a:rPr lang="en-US" dirty="0" smtClean="0"/>
              <a:t/>
            </a:r>
            <a:br>
              <a:rPr lang="en-US" dirty="0" smtClean="0"/>
            </a:br>
            <a:endParaRPr lang="en-US" dirty="0"/>
          </a:p>
        </p:txBody>
      </p:sp>
      <p:pic>
        <p:nvPicPr>
          <p:cNvPr id="2050" name="Picture 2"/>
          <p:cNvPicPr>
            <a:picLocks noChangeAspect="1" noChangeArrowheads="1"/>
          </p:cNvPicPr>
          <p:nvPr/>
        </p:nvPicPr>
        <p:blipFill>
          <a:blip r:embed="rId2" cstate="print"/>
          <a:srcRect t="18554" r="622" b="9179"/>
          <a:stretch>
            <a:fillRect/>
          </a:stretch>
        </p:blipFill>
        <p:spPr bwMode="auto">
          <a:xfrm>
            <a:off x="479072" y="1700808"/>
            <a:ext cx="8269392" cy="49349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Image Editing </a:t>
            </a:r>
            <a:endParaRPr lang="en-US" dirty="0">
              <a:solidFill>
                <a:schemeClr val="tx1"/>
              </a:solidFill>
            </a:endParaRPr>
          </a:p>
        </p:txBody>
      </p:sp>
      <p:sp>
        <p:nvSpPr>
          <p:cNvPr id="3" name="Content Placeholder 2"/>
          <p:cNvSpPr>
            <a:spLocks noGrp="1"/>
          </p:cNvSpPr>
          <p:nvPr>
            <p:ph idx="1"/>
          </p:nvPr>
        </p:nvSpPr>
        <p:spPr/>
        <p:txBody>
          <a:bodyPr/>
          <a:lstStyle/>
          <a:p>
            <a:pPr>
              <a:buNone/>
            </a:pPr>
            <a:r>
              <a:rPr lang="en-US" b="1" dirty="0" smtClean="0"/>
              <a:t>Open Image</a:t>
            </a:r>
          </a:p>
          <a:p>
            <a:r>
              <a:rPr lang="en-US" sz="2800" dirty="0" smtClean="0"/>
              <a:t>Drag and Drop</a:t>
            </a:r>
          </a:p>
          <a:p>
            <a:r>
              <a:rPr lang="en-US" sz="2800" dirty="0" smtClean="0"/>
              <a:t>Local user Computer</a:t>
            </a:r>
          </a:p>
          <a:p>
            <a:r>
              <a:rPr lang="en-US" sz="2800" dirty="0" err="1" smtClean="0"/>
              <a:t>Url</a:t>
            </a:r>
            <a:endParaRPr lang="en-US" sz="2800" dirty="0" smtClean="0"/>
          </a:p>
          <a:p>
            <a:r>
              <a:rPr lang="en-US" sz="2800" dirty="0" smtClean="0"/>
              <a:t>Camera</a:t>
            </a:r>
          </a:p>
          <a:p>
            <a:pPr>
              <a:buNone/>
            </a:pPr>
            <a:r>
              <a:rPr lang="en-US" b="1" dirty="0" smtClean="0"/>
              <a:t>Rotate Image</a:t>
            </a:r>
          </a:p>
          <a:p>
            <a:r>
              <a:rPr lang="en-US" dirty="0" smtClean="0"/>
              <a:t>Rotate Canvas clock wise or counter clock wise</a:t>
            </a:r>
          </a:p>
          <a:p>
            <a:r>
              <a:rPr lang="en-US" dirty="0" smtClean="0"/>
              <a:t>Flip Canvas vertical or horizontal</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3800" b="1" dirty="0" smtClean="0"/>
              <a:t>Resize</a:t>
            </a:r>
          </a:p>
          <a:p>
            <a:pPr>
              <a:buNone/>
            </a:pPr>
            <a:endParaRPr lang="en-US" b="1" dirty="0" smtClean="0"/>
          </a:p>
          <a:p>
            <a:r>
              <a:rPr lang="en-US" sz="3300" dirty="0" smtClean="0"/>
              <a:t>resize image to specific width and height</a:t>
            </a:r>
          </a:p>
          <a:p>
            <a:r>
              <a:rPr lang="en-US" sz="3300" dirty="0" smtClean="0"/>
              <a:t>Resize the Canvas </a:t>
            </a:r>
          </a:p>
          <a:p>
            <a:pPr>
              <a:buNone/>
            </a:pPr>
            <a:endParaRPr lang="en-US" sz="3300" b="1" dirty="0" smtClean="0"/>
          </a:p>
          <a:p>
            <a:pPr>
              <a:buNone/>
            </a:pPr>
            <a:r>
              <a:rPr lang="en-US" sz="3800" b="1" dirty="0" smtClean="0"/>
              <a:t>Undo Redo</a:t>
            </a:r>
          </a:p>
          <a:p>
            <a:pPr>
              <a:buNone/>
            </a:pPr>
            <a:endParaRPr lang="en-US" sz="3300" dirty="0" smtClean="0"/>
          </a:p>
          <a:p>
            <a:r>
              <a:rPr lang="en-US" sz="3300" dirty="0" smtClean="0"/>
              <a:t>We all make mistakes Having the ability to undo   and then possibly redo mistakes in any application is extremely convenient because saves us all time from having to start over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2800" dirty="0" smtClean="0"/>
              <a:t>Cut</a:t>
            </a:r>
          </a:p>
          <a:p>
            <a:r>
              <a:rPr lang="en-US" sz="2800" dirty="0" smtClean="0"/>
              <a:t>Copy</a:t>
            </a:r>
          </a:p>
          <a:p>
            <a:r>
              <a:rPr lang="en-US" sz="2800" dirty="0" smtClean="0"/>
              <a:t>Paste</a:t>
            </a:r>
          </a:p>
          <a:p>
            <a:r>
              <a:rPr lang="en-US" sz="2800" dirty="0" smtClean="0"/>
              <a:t>common short keys to handle common command for example, the copy is done when the user press</a:t>
            </a:r>
            <a:r>
              <a:rPr lang="ar-LB" sz="2800" dirty="0" smtClean="0"/>
              <a:t>"</a:t>
            </a:r>
            <a:r>
              <a:rPr lang="en-US" sz="2800" dirty="0" err="1" smtClean="0"/>
              <a:t>Ctrl+C</a:t>
            </a:r>
            <a:r>
              <a:rPr lang="ar-LB" sz="2800" dirty="0" smtClean="0"/>
              <a:t>"</a:t>
            </a:r>
            <a:endParaRPr lang="en-US" sz="2800" dirty="0" smtClean="0"/>
          </a:p>
          <a:p>
            <a:endParaRPr lang="en-US" dirty="0" smtClean="0"/>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Image Filtering</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Directional Blur</a:t>
            </a:r>
          </a:p>
          <a:p>
            <a:r>
              <a:rPr lang="en-US" sz="2800" dirty="0" smtClean="0"/>
              <a:t>This filter is used to reduce the detail of the image</a:t>
            </a:r>
          </a:p>
          <a:p>
            <a:pPr>
              <a:buNone/>
            </a:pPr>
            <a:r>
              <a:rPr lang="en-US" b="1" dirty="0" err="1" smtClean="0"/>
              <a:t>Pixelate</a:t>
            </a:r>
            <a:endParaRPr lang="en-US" b="1" dirty="0" smtClean="0"/>
          </a:p>
          <a:p>
            <a:r>
              <a:rPr lang="en-US" sz="2800" dirty="0" smtClean="0"/>
              <a:t>This filter is used to Alter the number of pixel in an image</a:t>
            </a:r>
          </a:p>
          <a:p>
            <a:pPr lvl="0">
              <a:buNone/>
            </a:pPr>
            <a:r>
              <a:rPr lang="en-US" b="1" dirty="0" smtClean="0"/>
              <a:t>Old Picture</a:t>
            </a:r>
          </a:p>
          <a:p>
            <a:pPr>
              <a:buNone/>
            </a:pPr>
            <a:r>
              <a:rPr lang="en-US" b="1" dirty="0" err="1" smtClean="0"/>
              <a:t>LightStreek</a:t>
            </a:r>
            <a:endParaRPr lang="en-US" b="1" dirty="0" smtClean="0"/>
          </a:p>
          <a:p>
            <a:r>
              <a:rPr lang="en-US" sz="2800" dirty="0" smtClean="0"/>
              <a:t>This filter is used to control the brightness of an image</a:t>
            </a:r>
          </a:p>
          <a:p>
            <a:endParaRPr lang="en-US" sz="2800" dirty="0" smtClean="0"/>
          </a:p>
          <a:p>
            <a:pPr>
              <a:buNone/>
            </a:pPr>
            <a:endParaRPr lang="en-US" sz="2800" dirty="0" smtClean="0"/>
          </a:p>
          <a:p>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Filtering</a:t>
            </a:r>
            <a:endParaRPr lang="en-US" dirty="0"/>
          </a:p>
        </p:txBody>
      </p:sp>
      <p:sp>
        <p:nvSpPr>
          <p:cNvPr id="3" name="Content Placeholder 2"/>
          <p:cNvSpPr>
            <a:spLocks noGrp="1"/>
          </p:cNvSpPr>
          <p:nvPr>
            <p:ph idx="1"/>
          </p:nvPr>
        </p:nvSpPr>
        <p:spPr/>
        <p:txBody>
          <a:bodyPr/>
          <a:lstStyle/>
          <a:p>
            <a:pPr>
              <a:buNone/>
            </a:pPr>
            <a:r>
              <a:rPr lang="en-US" b="1" dirty="0" err="1" smtClean="0"/>
              <a:t>SketchPencilStrock</a:t>
            </a:r>
            <a:endParaRPr lang="en-US" b="1" dirty="0" smtClean="0"/>
          </a:p>
          <a:p>
            <a:r>
              <a:rPr lang="en-US" dirty="0" smtClean="0"/>
              <a:t>This filter used to convert the Picture as Pencil Sketch image</a:t>
            </a:r>
          </a:p>
          <a:p>
            <a:r>
              <a:rPr lang="en-US" b="1" dirty="0" smtClean="0"/>
              <a:t>Red eye Removal</a:t>
            </a:r>
          </a:p>
          <a:p>
            <a:pPr>
              <a:buNone/>
            </a:pP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Drawing</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en-US" dirty="0" smtClean="0"/>
              <a:t>As any photo editor there is many tools for drawing as examples ellipses , rectangles , free drawing and you have multiple brushes and patterns . But the interesting thing is the performance in this web application.</a:t>
            </a:r>
            <a:endParaRPr lang="en-US" dirty="0"/>
          </a:p>
        </p:txBody>
      </p:sp>
      <p:pic>
        <p:nvPicPr>
          <p:cNvPr id="4" name="Picture 3" descr="brush.jpeg"/>
          <p:cNvPicPr>
            <a:picLocks noChangeAspect="1"/>
          </p:cNvPicPr>
          <p:nvPr/>
        </p:nvPicPr>
        <p:blipFill>
          <a:blip r:embed="rId2" cstate="print"/>
          <a:stretch>
            <a:fillRect/>
          </a:stretch>
        </p:blipFill>
        <p:spPr>
          <a:xfrm>
            <a:off x="1785918" y="4071942"/>
            <a:ext cx="4738694" cy="192882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dirty="0" smtClean="0"/>
              <a:t>Multi layer photo editor</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One of the most important features and functionality of the application and it has many features :</a:t>
            </a:r>
          </a:p>
          <a:p>
            <a:r>
              <a:rPr lang="en-US" dirty="0" smtClean="0"/>
              <a:t>Add any shape to a new layer .</a:t>
            </a:r>
          </a:p>
          <a:p>
            <a:r>
              <a:rPr lang="en-US" dirty="0" smtClean="0"/>
              <a:t>Controlling the properties of each shape like size and filling</a:t>
            </a:r>
          </a:p>
          <a:p>
            <a:r>
              <a:rPr lang="en-US" dirty="0" smtClean="0"/>
              <a:t>Hide any layer </a:t>
            </a:r>
          </a:p>
          <a:p>
            <a:r>
              <a:rPr lang="en-US" dirty="0" smtClean="0"/>
              <a:t>Delete any layer </a:t>
            </a:r>
          </a:p>
          <a:p>
            <a:r>
              <a:rPr lang="en-US" dirty="0" smtClean="0"/>
              <a:t>Move any layer</a:t>
            </a:r>
          </a:p>
          <a:p>
            <a:r>
              <a:rPr lang="en-US" dirty="0" smtClean="0"/>
              <a:t>Image filtering to any image layer or part of layer</a:t>
            </a:r>
          </a:p>
          <a:p>
            <a:r>
              <a:rPr lang="en-US" dirty="0" smtClean="0"/>
              <a:t>Change size of any layer </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Saving</a:t>
            </a:r>
            <a:endParaRPr lang="en-US" dirty="0"/>
          </a:p>
        </p:txBody>
      </p:sp>
      <p:sp>
        <p:nvSpPr>
          <p:cNvPr id="3" name="Content Placeholder 2"/>
          <p:cNvSpPr>
            <a:spLocks noGrp="1"/>
          </p:cNvSpPr>
          <p:nvPr>
            <p:ph idx="1"/>
          </p:nvPr>
        </p:nvSpPr>
        <p:spPr/>
        <p:txBody>
          <a:bodyPr/>
          <a:lstStyle/>
          <a:p>
            <a:r>
              <a:rPr lang="en-US" dirty="0" smtClean="0"/>
              <a:t>Save Image to local user computer</a:t>
            </a:r>
          </a:p>
          <a:p>
            <a:r>
              <a:rPr lang="en-US" dirty="0" smtClean="0"/>
              <a:t>Save all the work as project to data base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Future work </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r>
              <a:rPr lang="en-US" dirty="0" smtClean="0"/>
              <a:t>Adding another graphics and image processing tools like different selection tools .</a:t>
            </a:r>
          </a:p>
          <a:p>
            <a:r>
              <a:rPr lang="en-US" dirty="0" smtClean="0"/>
              <a:t>Add another multi-layer functionality </a:t>
            </a:r>
          </a:p>
          <a:p>
            <a:r>
              <a:rPr lang="en-US" dirty="0" smtClean="0"/>
              <a:t>Applying filters to videos and individual frames in the video</a:t>
            </a:r>
          </a:p>
          <a:p>
            <a:r>
              <a:rPr lang="en-US" dirty="0" smtClean="0"/>
              <a:t>Multi Touch website</a:t>
            </a:r>
          </a:p>
          <a:p>
            <a:r>
              <a:rPr lang="en-US" dirty="0"/>
              <a:t>C</a:t>
            </a:r>
            <a:r>
              <a:rPr lang="en-US" dirty="0" smtClean="0"/>
              <a:t>loud </a:t>
            </a:r>
            <a:r>
              <a:rPr lang="en-US" dirty="0"/>
              <a:t>computing </a:t>
            </a:r>
            <a:r>
              <a:rPr lang="en-US" dirty="0" smtClean="0"/>
              <a:t>to give </a:t>
            </a:r>
            <a:r>
              <a:rPr lang="en-US" dirty="0"/>
              <a:t>the </a:t>
            </a:r>
            <a:r>
              <a:rPr lang="en-US" dirty="0" smtClean="0"/>
              <a:t>user </a:t>
            </a:r>
            <a:r>
              <a:rPr lang="en-US" dirty="0"/>
              <a:t>large </a:t>
            </a:r>
            <a:r>
              <a:rPr lang="en-US" dirty="0" smtClean="0"/>
              <a:t>and efficiency space </a:t>
            </a:r>
            <a:r>
              <a:rPr lang="en-US" dirty="0"/>
              <a:t>to store </a:t>
            </a:r>
            <a:r>
              <a:rPr lang="en-US" dirty="0" smtClean="0"/>
              <a:t>images</a:t>
            </a:r>
          </a:p>
          <a:p>
            <a:r>
              <a:rPr lang="en-US" dirty="0" smtClean="0"/>
              <a:t>Building our file format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8"/>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a:t>O</a:t>
            </a:r>
            <a:r>
              <a:rPr lang="en-US" dirty="0" smtClean="0"/>
              <a:t>utline</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normAutofit/>
          </a:bodyPr>
          <a:lstStyle/>
          <a:p>
            <a:r>
              <a:rPr lang="en-US" dirty="0" smtClean="0"/>
              <a:t>Idea</a:t>
            </a:r>
          </a:p>
          <a:p>
            <a:r>
              <a:rPr lang="en-US" dirty="0" smtClean="0"/>
              <a:t>Scenario</a:t>
            </a:r>
          </a:p>
          <a:p>
            <a:r>
              <a:rPr lang="en-US" dirty="0" smtClean="0"/>
              <a:t>Development Tools and Programming Languages</a:t>
            </a:r>
          </a:p>
          <a:p>
            <a:r>
              <a:rPr lang="en-US" dirty="0" smtClean="0"/>
              <a:t>Features</a:t>
            </a:r>
          </a:p>
          <a:p>
            <a:r>
              <a:rPr lang="en-US" dirty="0" smtClean="0"/>
              <a:t>Future work </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Stock_000008102559XSmall[1].jpg"/>
          <p:cNvPicPr>
            <a:picLocks noChangeAspect="1"/>
          </p:cNvPicPr>
          <p:nvPr/>
        </p:nvPicPr>
        <p:blipFill>
          <a:blip r:embed="rId2" cstate="print"/>
          <a:stretch>
            <a:fillRect/>
          </a:stretch>
        </p:blipFill>
        <p:spPr>
          <a:xfrm>
            <a:off x="0" y="-214338"/>
            <a:ext cx="9144000" cy="642942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7242" y="571480"/>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smtClean="0"/>
              <a:t>Idea : Why from Desktop to web </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a:buNone/>
            </a:pPr>
            <a:r>
              <a:rPr lang="en-US" dirty="0" smtClean="0"/>
              <a:t>    </a:t>
            </a:r>
          </a:p>
          <a:p>
            <a:pPr>
              <a:buNone/>
            </a:pPr>
            <a:r>
              <a:rPr lang="en-US" dirty="0" smtClean="0"/>
              <a:t>      Two </a:t>
            </a:r>
            <a:r>
              <a:rPr lang="en-US" dirty="0"/>
              <a:t>B</a:t>
            </a:r>
            <a:r>
              <a:rPr lang="en-US" dirty="0" smtClean="0"/>
              <a:t>asic Ideas :</a:t>
            </a:r>
          </a:p>
          <a:p>
            <a:pPr>
              <a:buNone/>
            </a:pPr>
            <a:endParaRPr lang="en-US" dirty="0" smtClean="0"/>
          </a:p>
          <a:p>
            <a:r>
              <a:rPr lang="en-US" dirty="0"/>
              <a:t>Maintenance - web based applications need to be installed only once where as desktop applications are to be installed separately on each computer. Also updating the applications is cumbersome with desktop applications as it needs to be done on every single computer which is not the case with web applications</a:t>
            </a:r>
            <a:r>
              <a:rPr lang="en-US" dirty="0" smtClean="0"/>
              <a:t>.</a:t>
            </a:r>
          </a:p>
          <a:p>
            <a:pPr>
              <a:buNone/>
            </a:pPr>
            <a:endParaRPr lang="en-US" dirty="0"/>
          </a:p>
          <a:p>
            <a:r>
              <a:rPr lang="en-US" dirty="0" smtClean="0"/>
              <a:t>Ease </a:t>
            </a:r>
            <a:r>
              <a:rPr lang="en-US" dirty="0"/>
              <a:t>of use - desktop applications are confined to a physical location and hence have usability constraint. Web applications development on the other hand makes it convenient for the users to access the application from any location using the Internet</a:t>
            </a:r>
            <a:r>
              <a:rPr lang="en-US" dirty="0" smtClean="0"/>
              <a:t>.</a:t>
            </a:r>
          </a:p>
          <a:p>
            <a:pPr>
              <a:buNone/>
            </a:pPr>
            <a:endParaRPr lang="en-US" dirty="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928686"/>
          </a:xfrm>
        </p:spPr>
        <p:style>
          <a:lnRef idx="1">
            <a:schemeClr val="accent3"/>
          </a:lnRef>
          <a:fillRef idx="2">
            <a:schemeClr val="accent3"/>
          </a:fillRef>
          <a:effectRef idx="1">
            <a:schemeClr val="accent3"/>
          </a:effectRef>
          <a:fontRef idx="minor">
            <a:schemeClr val="dk1"/>
          </a:fontRef>
        </p:style>
        <p:txBody>
          <a:bodyPr/>
          <a:lstStyle/>
          <a:p>
            <a:r>
              <a:rPr lang="en-US" dirty="0" smtClean="0"/>
              <a:t>Idea cont …</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lstStyle/>
          <a:p>
            <a:pPr>
              <a:buNone/>
            </a:pPr>
            <a:r>
              <a:rPr lang="en-US" dirty="0" smtClean="0"/>
              <a:t> </a:t>
            </a:r>
          </a:p>
          <a:p>
            <a:pPr>
              <a:buNone/>
            </a:pPr>
            <a:r>
              <a:rPr lang="en-US" dirty="0" smtClean="0"/>
              <a:t>  </a:t>
            </a:r>
            <a:r>
              <a:rPr lang="en-US" sz="2800" dirty="0" smtClean="0">
                <a:latin typeface="+mj-lt"/>
                <a:cs typeface="Times New Roman" pitchFamily="18" charset="0"/>
              </a:rPr>
              <a:t>But two </a:t>
            </a:r>
            <a:r>
              <a:rPr lang="en-US" sz="2800" b="1" i="1" dirty="0" smtClean="0">
                <a:solidFill>
                  <a:schemeClr val="accent3">
                    <a:lumMod val="75000"/>
                  </a:schemeClr>
                </a:solidFill>
                <a:latin typeface="+mj-lt"/>
                <a:cs typeface="Times New Roman" pitchFamily="18" charset="0"/>
              </a:rPr>
              <a:t>problems</a:t>
            </a:r>
            <a:r>
              <a:rPr lang="en-US" sz="2800" dirty="0" smtClean="0">
                <a:latin typeface="+mj-lt"/>
                <a:cs typeface="Times New Roman" pitchFamily="18" charset="0"/>
              </a:rPr>
              <a:t> with web applications :</a:t>
            </a:r>
          </a:p>
          <a:p>
            <a:r>
              <a:rPr lang="en-US" sz="2800" dirty="0">
                <a:latin typeface="+mj-lt"/>
                <a:cs typeface="Times New Roman" pitchFamily="18" charset="0"/>
              </a:rPr>
              <a:t>web-based user interfaces base on server-side HTML generation are typically not as </a:t>
            </a:r>
            <a:r>
              <a:rPr lang="en-US" sz="2800" dirty="0" smtClean="0">
                <a:latin typeface="+mj-lt"/>
                <a:cs typeface="Times New Roman" pitchFamily="18" charset="0"/>
              </a:rPr>
              <a:t>responsive.</a:t>
            </a:r>
          </a:p>
          <a:p>
            <a:r>
              <a:rPr lang="en-US" sz="2800" dirty="0" smtClean="0">
                <a:latin typeface="+mj-lt"/>
                <a:cs typeface="Times New Roman" pitchFamily="18" charset="0"/>
              </a:rPr>
              <a:t>Fewer </a:t>
            </a:r>
            <a:r>
              <a:rPr lang="en-US" sz="2800" dirty="0">
                <a:latin typeface="+mj-lt"/>
                <a:cs typeface="Times New Roman" pitchFamily="18" charset="0"/>
              </a:rPr>
              <a:t>hot keys, require more use of the mouse and are unreliable when handling large files</a:t>
            </a:r>
            <a:endParaRPr lang="en-US" sz="2800" dirty="0" smtClean="0">
              <a:latin typeface="+mj-lt"/>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6000" b="-2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8"/>
            <a:ext cx="8229600" cy="1143000"/>
          </a:xfrm>
        </p:spPr>
        <p:style>
          <a:lnRef idx="1">
            <a:schemeClr val="accent3"/>
          </a:lnRef>
          <a:fillRef idx="2">
            <a:schemeClr val="accent3"/>
          </a:fillRef>
          <a:effectRef idx="1">
            <a:schemeClr val="accent3"/>
          </a:effectRef>
          <a:fontRef idx="minor">
            <a:schemeClr val="dk1"/>
          </a:fontRef>
        </p:style>
        <p:txBody>
          <a:bodyPr/>
          <a:lstStyle/>
          <a:p>
            <a:r>
              <a:rPr lang="en-US" dirty="0" smtClean="0"/>
              <a:t>Why Smart </a:t>
            </a:r>
            <a:r>
              <a:rPr lang="en-US" dirty="0"/>
              <a:t>	</a:t>
            </a:r>
            <a:r>
              <a:rPr lang="en-US" dirty="0" smtClean="0"/>
              <a:t>Client </a:t>
            </a:r>
            <a:endParaRPr lang="en-US" dirty="0"/>
          </a:p>
        </p:txBody>
      </p:sp>
      <p:sp>
        <p:nvSpPr>
          <p:cNvPr id="3" name="Content Placeholder 2"/>
          <p:cNvSpPr>
            <a:spLocks noGrp="1"/>
          </p:cNvSpPr>
          <p:nvPr>
            <p:ph idx="1"/>
          </p:nvPr>
        </p:nvSpPr>
        <p:spPr>
          <a:xfrm>
            <a:off x="0" y="1600200"/>
            <a:ext cx="9144000" cy="4525963"/>
          </a:xfrm>
        </p:spPr>
        <p:style>
          <a:lnRef idx="2">
            <a:schemeClr val="accent3"/>
          </a:lnRef>
          <a:fillRef idx="1">
            <a:schemeClr val="lt1"/>
          </a:fillRef>
          <a:effectRef idx="0">
            <a:schemeClr val="accent3"/>
          </a:effectRef>
          <a:fontRef idx="minor">
            <a:schemeClr val="dk1"/>
          </a:fontRef>
        </p:style>
        <p:txBody>
          <a:bodyPr/>
          <a:lstStyle/>
          <a:p>
            <a:pPr>
              <a:buNone/>
            </a:pPr>
            <a:endParaRPr lang="en-US" dirty="0" smtClean="0"/>
          </a:p>
          <a:p>
            <a:r>
              <a:rPr lang="en-US" dirty="0" smtClean="0"/>
              <a:t>“Smart</a:t>
            </a:r>
            <a:r>
              <a:rPr lang="en-US" dirty="0"/>
              <a:t>" clients, provides the best of both </a:t>
            </a:r>
            <a:r>
              <a:rPr lang="en-US" dirty="0" smtClean="0"/>
              <a:t>desktop and web applications . It </a:t>
            </a:r>
            <a:r>
              <a:rPr lang="en-US" b="1" dirty="0"/>
              <a:t>Utilizes Local </a:t>
            </a:r>
            <a:r>
              <a:rPr lang="en-US" b="1" dirty="0" smtClean="0"/>
              <a:t>Resources and  it is </a:t>
            </a:r>
            <a:r>
              <a:rPr lang="en-US" b="1" dirty="0"/>
              <a:t>Offline </a:t>
            </a:r>
            <a:r>
              <a:rPr lang="en-US" b="1" dirty="0" smtClean="0"/>
              <a:t>Capable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dirty="0"/>
              <a:t>Sequence </a:t>
            </a:r>
            <a:r>
              <a:rPr lang="en-US" dirty="0" smtClean="0"/>
              <a:t>diagram</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1123883" y="1600200"/>
            <a:ext cx="6896233" cy="45259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100" dirty="0"/>
              <a:t>Development Tools and </a:t>
            </a:r>
            <a:r>
              <a:rPr lang="en-US" sz="3100" dirty="0" smtClean="0"/>
              <a:t>Programming Languages</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lnSpcReduction="10000"/>
          </a:bodyPr>
          <a:lstStyle/>
          <a:p>
            <a:pPr lvl="0"/>
            <a:r>
              <a:rPr lang="en-US" dirty="0" smtClean="0"/>
              <a:t>C</a:t>
            </a:r>
            <a:r>
              <a:rPr lang="en-US" dirty="0" smtClean="0"/>
              <a:t>#</a:t>
            </a:r>
            <a:endParaRPr lang="en-US" dirty="0"/>
          </a:p>
          <a:p>
            <a:pPr lvl="0"/>
            <a:r>
              <a:rPr lang="en-US" dirty="0"/>
              <a:t>Microsoft </a:t>
            </a:r>
            <a:r>
              <a:rPr lang="en-US" dirty="0" err="1" smtClean="0"/>
              <a:t>Silverlight</a:t>
            </a:r>
            <a:endParaRPr lang="en-US" dirty="0"/>
          </a:p>
          <a:p>
            <a:pPr lvl="0"/>
            <a:r>
              <a:rPr lang="en-US" dirty="0"/>
              <a:t>Microsoft Expression </a:t>
            </a:r>
            <a:r>
              <a:rPr lang="en-US" dirty="0" smtClean="0"/>
              <a:t>Blend</a:t>
            </a:r>
            <a:endParaRPr lang="en-US" dirty="0"/>
          </a:p>
          <a:p>
            <a:pPr lvl="0"/>
            <a:r>
              <a:rPr lang="en-US" dirty="0" smtClean="0"/>
              <a:t>XAML</a:t>
            </a:r>
            <a:endParaRPr lang="en-US" dirty="0"/>
          </a:p>
          <a:p>
            <a:pPr lvl="0"/>
            <a:r>
              <a:rPr lang="en-US" dirty="0"/>
              <a:t>High Level shading </a:t>
            </a:r>
            <a:r>
              <a:rPr lang="en-US" dirty="0" smtClean="0"/>
              <a:t>Language</a:t>
            </a:r>
            <a:endParaRPr lang="en-US" dirty="0"/>
          </a:p>
          <a:p>
            <a:pPr lvl="0"/>
            <a:r>
              <a:rPr lang="en-US" dirty="0" smtClean="0"/>
              <a:t>DirectX</a:t>
            </a:r>
            <a:endParaRPr lang="en-US" dirty="0"/>
          </a:p>
          <a:p>
            <a:pPr lvl="0"/>
            <a:r>
              <a:rPr lang="en-US" dirty="0" err="1"/>
              <a:t>Shazzam</a:t>
            </a:r>
            <a:r>
              <a:rPr lang="en-US" dirty="0"/>
              <a:t> - </a:t>
            </a:r>
            <a:r>
              <a:rPr lang="en-US" dirty="0" err="1"/>
              <a:t>Shader</a:t>
            </a:r>
            <a:r>
              <a:rPr lang="en-US" dirty="0"/>
              <a:t> Editor </a:t>
            </a:r>
            <a:endParaRPr lang="en-US" dirty="0" smtClean="0"/>
          </a:p>
          <a:p>
            <a:pPr lvl="0"/>
            <a:r>
              <a:rPr lang="en-US" dirty="0" smtClean="0"/>
              <a:t>Web service </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Features</a:t>
            </a: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smtClean="0"/>
              <a:t>Full  features of smart client applications.</a:t>
            </a:r>
          </a:p>
          <a:p>
            <a:r>
              <a:rPr lang="en-US" dirty="0"/>
              <a:t>L</a:t>
            </a:r>
            <a:r>
              <a:rPr lang="en-US" dirty="0" smtClean="0"/>
              <a:t>ook </a:t>
            </a:r>
            <a:r>
              <a:rPr lang="en-US" dirty="0"/>
              <a:t>and feel of Photoshop </a:t>
            </a:r>
            <a:r>
              <a:rPr lang="en-US" dirty="0" smtClean="0"/>
              <a:t>Program as a desktop application.</a:t>
            </a:r>
          </a:p>
          <a:p>
            <a:r>
              <a:rPr lang="en-US" dirty="0" smtClean="0"/>
              <a:t>Image editing .</a:t>
            </a:r>
          </a:p>
          <a:p>
            <a:r>
              <a:rPr lang="en-US" dirty="0" smtClean="0"/>
              <a:t>Image filtering </a:t>
            </a:r>
          </a:p>
          <a:p>
            <a:r>
              <a:rPr lang="en-US" dirty="0" smtClean="0"/>
              <a:t>Drawing .</a:t>
            </a:r>
          </a:p>
          <a:p>
            <a:r>
              <a:rPr lang="en-US" dirty="0" smtClean="0"/>
              <a:t>Multi layer photo editor.</a:t>
            </a:r>
          </a:p>
          <a:p>
            <a:r>
              <a:rPr lang="en-US" dirty="0" smtClean="0"/>
              <a:t>Save your work as an image or a project.</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smtClean="0"/>
              <a:t>Full  features of smart client applications</a:t>
            </a:r>
          </a:p>
        </p:txBody>
      </p:sp>
      <p:sp>
        <p:nvSpPr>
          <p:cNvPr id="6" name="Content Placeholder 2"/>
          <p:cNvSpPr>
            <a:spLocks noGrp="1"/>
          </p:cNvSpPr>
          <p:nvPr>
            <p:ph idx="1"/>
          </p:nvPr>
        </p:nvSpPr>
        <p:spPr>
          <a:xfrm>
            <a:off x="457200" y="1600200"/>
            <a:ext cx="8229600" cy="4525963"/>
          </a:xfrm>
        </p:spPr>
        <p:style>
          <a:lnRef idx="2">
            <a:schemeClr val="accent3"/>
          </a:lnRef>
          <a:fillRef idx="1">
            <a:schemeClr val="lt1"/>
          </a:fillRef>
          <a:effectRef idx="0">
            <a:schemeClr val="accent3"/>
          </a:effectRef>
          <a:fontRef idx="minor">
            <a:schemeClr val="dk1"/>
          </a:fontRef>
        </p:style>
        <p:txBody>
          <a:bodyPr/>
          <a:lstStyle/>
          <a:p>
            <a:pPr>
              <a:buNone/>
            </a:pPr>
            <a:r>
              <a:rPr lang="en-US" dirty="0" smtClean="0"/>
              <a:t>Full  features of smart client applications.</a:t>
            </a:r>
          </a:p>
          <a:p>
            <a:pPr>
              <a:buNone/>
            </a:pPr>
            <a:r>
              <a:rPr lang="en-US" dirty="0" smtClean="0"/>
              <a:t>Since our photo editor is smart client then it is :</a:t>
            </a:r>
          </a:p>
          <a:p>
            <a:r>
              <a:rPr lang="en-US" dirty="0" smtClean="0"/>
              <a:t>Offline application.</a:t>
            </a:r>
          </a:p>
          <a:p>
            <a:r>
              <a:rPr lang="en-US" dirty="0" smtClean="0"/>
              <a:t>Use local resources .</a:t>
            </a:r>
          </a:p>
          <a:p>
            <a:r>
              <a:rPr lang="en-US" dirty="0" smtClean="0"/>
              <a:t>Dos not require installation.</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532</TotalTime>
  <Words>601</Words>
  <Application>Microsoft Office PowerPoint</Application>
  <PresentationFormat>On-screen Show (4:3)</PresentationFormat>
  <Paragraphs>112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Outline</vt:lpstr>
      <vt:lpstr>Idea : Why from Desktop to web </vt:lpstr>
      <vt:lpstr>Idea cont …</vt:lpstr>
      <vt:lpstr>Why Smart  Client </vt:lpstr>
      <vt:lpstr>Sequence diagram</vt:lpstr>
      <vt:lpstr>Development Tools and Programming Languages</vt:lpstr>
      <vt:lpstr>Features</vt:lpstr>
      <vt:lpstr>Full  features of smart client applications</vt:lpstr>
      <vt:lpstr> Look and feel of Photoshop Program as a desktop application </vt:lpstr>
      <vt:lpstr>Image Editing </vt:lpstr>
      <vt:lpstr>Cont…</vt:lpstr>
      <vt:lpstr>Cont..</vt:lpstr>
      <vt:lpstr>Image Filtering</vt:lpstr>
      <vt:lpstr>Filtering</vt:lpstr>
      <vt:lpstr>Drawing</vt:lpstr>
      <vt:lpstr>Multi layer photo editor</vt:lpstr>
      <vt:lpstr>Saving</vt:lpstr>
      <vt:lpstr>Future work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Hiba</dc:creator>
  <cp:lastModifiedBy>Hiba</cp:lastModifiedBy>
  <cp:revision>8</cp:revision>
  <dcterms:created xsi:type="dcterms:W3CDTF">2012-01-03T14:56:22Z</dcterms:created>
  <dcterms:modified xsi:type="dcterms:W3CDTF">2012-01-04T05:41:03Z</dcterms:modified>
</cp:coreProperties>
</file>