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4" r:id="rId10"/>
    <p:sldId id="266" r:id="rId11"/>
    <p:sldId id="293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86" r:id="rId21"/>
    <p:sldId id="299" r:id="rId22"/>
    <p:sldId id="300" r:id="rId23"/>
    <p:sldId id="301" r:id="rId24"/>
    <p:sldId id="30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7" r:id="rId36"/>
    <p:sldId id="288" r:id="rId37"/>
    <p:sldId id="295" r:id="rId38"/>
    <p:sldId id="294" r:id="rId39"/>
    <p:sldId id="304" r:id="rId40"/>
    <p:sldId id="289" r:id="rId41"/>
    <p:sldId id="290" r:id="rId42"/>
    <p:sldId id="291" r:id="rId43"/>
    <p:sldId id="292" r:id="rId44"/>
    <p:sldId id="28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93" autoAdjust="0"/>
  </p:normalViewPr>
  <p:slideViewPr>
    <p:cSldViewPr>
      <p:cViewPr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BD6544-A772-4E7E-A5B4-A6C8B51B13D9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E15B52-50D3-42E9-91D4-451E08EF0205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Triggers</a:t>
          </a:r>
          <a:endParaRPr lang="en-US" sz="1400" b="1" u="sng" dirty="0">
            <a:solidFill>
              <a:schemeClr val="tx1"/>
            </a:solidFill>
          </a:endParaRPr>
        </a:p>
      </dgm:t>
    </dgm:pt>
    <dgm:pt modelId="{9EED5559-2FF3-4E25-ADC3-9A54D0D1D2F7}" type="parTrans" cxnId="{81ACD1EC-5748-44E9-A7FD-96124B706ED4}">
      <dgm:prSet/>
      <dgm:spPr/>
      <dgm:t>
        <a:bodyPr/>
        <a:lstStyle/>
        <a:p>
          <a:endParaRPr lang="en-US"/>
        </a:p>
      </dgm:t>
    </dgm:pt>
    <dgm:pt modelId="{71BF2BD0-D803-4D59-B23B-D7D1C270838E}" type="sibTrans" cxnId="{81ACD1EC-5748-44E9-A7FD-96124B706ED4}">
      <dgm:prSet/>
      <dgm:spPr/>
      <dgm:t>
        <a:bodyPr/>
        <a:lstStyle/>
        <a:p>
          <a:endParaRPr lang="en-US"/>
        </a:p>
      </dgm:t>
    </dgm:pt>
    <dgm:pt modelId="{1E6F99DC-9FF0-4879-8318-63B0349DC68E}">
      <dgm:prSet phldrT="[Text]" custT="1"/>
      <dgm:spPr/>
      <dgm:t>
        <a:bodyPr/>
        <a:lstStyle/>
        <a:p>
          <a:pPr algn="l"/>
          <a:r>
            <a:rPr lang="en-US" sz="1400" b="1" dirty="0" smtClean="0"/>
            <a:t>population growth</a:t>
          </a:r>
          <a:endParaRPr lang="en-US" sz="1400" b="1" dirty="0"/>
        </a:p>
      </dgm:t>
    </dgm:pt>
    <dgm:pt modelId="{23AF9187-F4AB-46EA-93AF-414066E58495}" type="parTrans" cxnId="{C857F5BF-8467-48CB-8C99-22F61F445C4E}">
      <dgm:prSet/>
      <dgm:spPr/>
      <dgm:t>
        <a:bodyPr/>
        <a:lstStyle/>
        <a:p>
          <a:endParaRPr lang="en-US"/>
        </a:p>
      </dgm:t>
    </dgm:pt>
    <dgm:pt modelId="{BAF729C2-5082-4DDF-9171-BF9A83BA6865}" type="sibTrans" cxnId="{C857F5BF-8467-48CB-8C99-22F61F445C4E}">
      <dgm:prSet/>
      <dgm:spPr/>
      <dgm:t>
        <a:bodyPr/>
        <a:lstStyle/>
        <a:p>
          <a:endParaRPr lang="en-US"/>
        </a:p>
      </dgm:t>
    </dgm:pt>
    <dgm:pt modelId="{CF8E6FE1-5924-4C6B-B121-481D6DF0F772}">
      <dgm:prSet phldrT="[Text]" custT="1"/>
      <dgm:spPr/>
      <dgm:t>
        <a:bodyPr/>
        <a:lstStyle/>
        <a:p>
          <a:pPr algn="l"/>
          <a:r>
            <a:rPr lang="en-US" sz="1400" b="1" dirty="0" smtClean="0"/>
            <a:t> urban sprawl </a:t>
          </a:r>
          <a:endParaRPr lang="en-US" sz="1400" b="1" dirty="0"/>
        </a:p>
      </dgm:t>
    </dgm:pt>
    <dgm:pt modelId="{30180FF1-F5F1-4D47-91C4-904FCAF70EFC}" type="parTrans" cxnId="{4CCAD2BF-3904-4A47-BDCB-B719B0E34269}">
      <dgm:prSet/>
      <dgm:spPr/>
      <dgm:t>
        <a:bodyPr/>
        <a:lstStyle/>
        <a:p>
          <a:endParaRPr lang="en-US"/>
        </a:p>
      </dgm:t>
    </dgm:pt>
    <dgm:pt modelId="{4F3781EB-2963-4D75-9C14-06565880CA8F}" type="sibTrans" cxnId="{4CCAD2BF-3904-4A47-BDCB-B719B0E34269}">
      <dgm:prSet/>
      <dgm:spPr/>
      <dgm:t>
        <a:bodyPr/>
        <a:lstStyle/>
        <a:p>
          <a:endParaRPr lang="en-US"/>
        </a:p>
      </dgm:t>
    </dgm:pt>
    <dgm:pt modelId="{6F3B6304-8FF8-4420-9500-01E30E8BE522}">
      <dgm:prSet phldrT="[Text]" custT="1"/>
      <dgm:spPr/>
      <dgm:t>
        <a:bodyPr/>
        <a:lstStyle/>
        <a:p>
          <a:pPr algn="l"/>
          <a:r>
            <a:rPr lang="en-US" sz="1400" b="1" dirty="0" smtClean="0"/>
            <a:t>different type of human activities</a:t>
          </a:r>
          <a:endParaRPr lang="en-US" sz="1400" b="1" dirty="0"/>
        </a:p>
      </dgm:t>
    </dgm:pt>
    <dgm:pt modelId="{362AFBAF-2C8B-419C-9C43-F0118F49CFA1}" type="parTrans" cxnId="{83D4CFE3-C831-4F33-8E14-99B879F56F96}">
      <dgm:prSet/>
      <dgm:spPr/>
      <dgm:t>
        <a:bodyPr/>
        <a:lstStyle/>
        <a:p>
          <a:endParaRPr lang="en-US"/>
        </a:p>
      </dgm:t>
    </dgm:pt>
    <dgm:pt modelId="{4559A732-9BDF-44C6-827F-A63C2BAF9F39}" type="sibTrans" cxnId="{83D4CFE3-C831-4F33-8E14-99B879F56F96}">
      <dgm:prSet/>
      <dgm:spPr/>
      <dgm:t>
        <a:bodyPr/>
        <a:lstStyle/>
        <a:p>
          <a:endParaRPr lang="en-US"/>
        </a:p>
      </dgm:t>
    </dgm:pt>
    <dgm:pt modelId="{B66AAEE0-5AC4-4E9F-ACBD-1584A7BF0045}">
      <dgm:prSet phldrT="[Text]" custT="1"/>
      <dgm:spPr/>
      <dgm:t>
        <a:bodyPr anchor="ctr"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So</a:t>
          </a:r>
          <a:endParaRPr lang="en-US" sz="1400" b="1" u="sng" dirty="0">
            <a:solidFill>
              <a:schemeClr val="tx1"/>
            </a:solidFill>
          </a:endParaRPr>
        </a:p>
      </dgm:t>
    </dgm:pt>
    <dgm:pt modelId="{0B1EE95E-CDED-4424-9804-6CD171F1EB24}" type="parTrans" cxnId="{62548752-5775-4706-AD82-715CE8B92BD6}">
      <dgm:prSet/>
      <dgm:spPr/>
      <dgm:t>
        <a:bodyPr/>
        <a:lstStyle/>
        <a:p>
          <a:endParaRPr lang="en-US"/>
        </a:p>
      </dgm:t>
    </dgm:pt>
    <dgm:pt modelId="{A6645792-52DF-48F9-9C2A-A82F654FC6D5}" type="sibTrans" cxnId="{62548752-5775-4706-AD82-715CE8B92BD6}">
      <dgm:prSet/>
      <dgm:spPr/>
      <dgm:t>
        <a:bodyPr/>
        <a:lstStyle/>
        <a:p>
          <a:endParaRPr lang="en-US"/>
        </a:p>
      </dgm:t>
    </dgm:pt>
    <dgm:pt modelId="{23486965-EBBC-42FD-AC61-A584D90238EB}">
      <dgm:prSet custT="1"/>
      <dgm:spPr/>
      <dgm:t>
        <a:bodyPr anchor="ctr"/>
        <a:lstStyle/>
        <a:p>
          <a:pPr algn="l"/>
          <a:r>
            <a:rPr lang="en-US" sz="1400" b="1" dirty="0" smtClean="0"/>
            <a:t>we must find the best method to manage solid waste system which consist of collection, transportation and disposal</a:t>
          </a:r>
          <a:endParaRPr lang="en-US" sz="1400" b="1" dirty="0"/>
        </a:p>
      </dgm:t>
    </dgm:pt>
    <dgm:pt modelId="{5C34884A-65D3-44E5-BF2C-85508C706700}" type="parTrans" cxnId="{E0D263AF-57C9-43D5-A40A-9B73999E3518}">
      <dgm:prSet/>
      <dgm:spPr/>
      <dgm:t>
        <a:bodyPr/>
        <a:lstStyle/>
        <a:p>
          <a:endParaRPr lang="en-US"/>
        </a:p>
      </dgm:t>
    </dgm:pt>
    <dgm:pt modelId="{000D60F4-A98E-4D76-A3ED-045015C36360}" type="sibTrans" cxnId="{E0D263AF-57C9-43D5-A40A-9B73999E3518}">
      <dgm:prSet/>
      <dgm:spPr/>
      <dgm:t>
        <a:bodyPr/>
        <a:lstStyle/>
        <a:p>
          <a:endParaRPr lang="en-US"/>
        </a:p>
      </dgm:t>
    </dgm:pt>
    <dgm:pt modelId="{5F384965-A367-49F5-9BFC-69F9885DF490}">
      <dgm:prSet phldrT="[Text]"/>
      <dgm:spPr/>
      <dgm:t>
        <a:bodyPr/>
        <a:lstStyle/>
        <a:p>
          <a:pPr algn="l"/>
          <a:endParaRPr lang="en-US" sz="1100" dirty="0"/>
        </a:p>
      </dgm:t>
    </dgm:pt>
    <dgm:pt modelId="{3108D36B-11FA-4E2C-B298-8CE6CB180551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Cause</a:t>
          </a:r>
          <a:r>
            <a:rPr lang="en-US" sz="1400" b="1" u="sng" dirty="0" smtClean="0"/>
            <a:t>  </a:t>
          </a:r>
          <a:endParaRPr lang="en-US" sz="1400" b="1" u="sng" dirty="0"/>
        </a:p>
      </dgm:t>
    </dgm:pt>
    <dgm:pt modelId="{7A9037E4-368A-4ED0-A20E-E5265B5F1DCE}" type="sibTrans" cxnId="{23E19A90-4BBF-4C5A-8AEE-8F730E063245}">
      <dgm:prSet/>
      <dgm:spPr/>
      <dgm:t>
        <a:bodyPr/>
        <a:lstStyle/>
        <a:p>
          <a:endParaRPr lang="en-US"/>
        </a:p>
      </dgm:t>
    </dgm:pt>
    <dgm:pt modelId="{7B1A5F1E-E4E9-442B-807B-A7E854FDA9AA}" type="parTrans" cxnId="{23E19A90-4BBF-4C5A-8AEE-8F730E063245}">
      <dgm:prSet/>
      <dgm:spPr/>
      <dgm:t>
        <a:bodyPr/>
        <a:lstStyle/>
        <a:p>
          <a:endParaRPr lang="en-US"/>
        </a:p>
      </dgm:t>
    </dgm:pt>
    <dgm:pt modelId="{417E699E-6057-4EAC-9F97-742BB3385591}" type="sibTrans" cxnId="{D4318CAB-7A5E-43E9-A92F-3BB9C1017DD6}">
      <dgm:prSet/>
      <dgm:spPr/>
      <dgm:t>
        <a:bodyPr/>
        <a:lstStyle/>
        <a:p>
          <a:endParaRPr lang="en-US"/>
        </a:p>
      </dgm:t>
    </dgm:pt>
    <dgm:pt modelId="{9E4C4995-B28B-4253-8907-2DA94C224FB3}" type="parTrans" cxnId="{D4318CAB-7A5E-43E9-A92F-3BB9C1017DD6}">
      <dgm:prSet/>
      <dgm:spPr/>
      <dgm:t>
        <a:bodyPr/>
        <a:lstStyle/>
        <a:p>
          <a:endParaRPr lang="en-US"/>
        </a:p>
      </dgm:t>
    </dgm:pt>
    <dgm:pt modelId="{AF95F2A7-8C13-4F0D-866B-34F0A1E0ED4A}">
      <dgm:prSet phldrT="[Text]" custT="1"/>
      <dgm:spPr/>
      <dgm:t>
        <a:bodyPr/>
        <a:lstStyle/>
        <a:p>
          <a:pPr algn="l"/>
          <a:r>
            <a:rPr lang="en-US" sz="1400" b="1" dirty="0" smtClean="0"/>
            <a:t>generation of huge amounts of solid waste worldwide.</a:t>
          </a:r>
          <a:endParaRPr lang="en-US" sz="1400" b="1" dirty="0"/>
        </a:p>
      </dgm:t>
    </dgm:pt>
    <dgm:pt modelId="{77D2EB19-8767-4B1F-9E70-20F1D8BF67AE}" type="sibTrans" cxnId="{7B80487D-CA46-4FB1-9B93-0A417184DAB8}">
      <dgm:prSet/>
      <dgm:spPr/>
      <dgm:t>
        <a:bodyPr/>
        <a:lstStyle/>
        <a:p>
          <a:endParaRPr lang="en-US"/>
        </a:p>
      </dgm:t>
    </dgm:pt>
    <dgm:pt modelId="{C3028437-70E3-4E67-98F7-99536A009E38}" type="parTrans" cxnId="{7B80487D-CA46-4FB1-9B93-0A417184DAB8}">
      <dgm:prSet/>
      <dgm:spPr/>
      <dgm:t>
        <a:bodyPr/>
        <a:lstStyle/>
        <a:p>
          <a:endParaRPr lang="en-US"/>
        </a:p>
      </dgm:t>
    </dgm:pt>
    <dgm:pt modelId="{3F55E3B8-4049-48E1-ABC3-22FEB6988006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If accumulated</a:t>
          </a:r>
        </a:p>
        <a:p>
          <a:pPr algn="ctr"/>
          <a:r>
            <a:rPr lang="en-US" sz="1400" b="1" u="sng" dirty="0" smtClean="0">
              <a:solidFill>
                <a:schemeClr val="tx1"/>
              </a:solidFill>
            </a:rPr>
            <a:t>Lead to   </a:t>
          </a:r>
          <a:endParaRPr lang="en-US" sz="1400" b="1" u="sng" dirty="0">
            <a:solidFill>
              <a:schemeClr val="tx1"/>
            </a:solidFill>
          </a:endParaRPr>
        </a:p>
      </dgm:t>
    </dgm:pt>
    <dgm:pt modelId="{D93DD949-0EE6-4DD6-812D-EFB564908F81}" type="sibTrans" cxnId="{2993E897-6086-4262-9288-A8D8FF185076}">
      <dgm:prSet/>
      <dgm:spPr/>
      <dgm:t>
        <a:bodyPr/>
        <a:lstStyle/>
        <a:p>
          <a:endParaRPr lang="en-US"/>
        </a:p>
      </dgm:t>
    </dgm:pt>
    <dgm:pt modelId="{536599D2-5CDC-41FC-BDB8-BABA219B98EA}" type="parTrans" cxnId="{2993E897-6086-4262-9288-A8D8FF185076}">
      <dgm:prSet/>
      <dgm:spPr/>
      <dgm:t>
        <a:bodyPr/>
        <a:lstStyle/>
        <a:p>
          <a:endParaRPr lang="en-US"/>
        </a:p>
      </dgm:t>
    </dgm:pt>
    <dgm:pt modelId="{2126F859-C7D0-42AC-99BF-1C323A7B97B3}">
      <dgm:prSet phldrT="[Text]" custT="1"/>
      <dgm:spPr/>
      <dgm:t>
        <a:bodyPr/>
        <a:lstStyle/>
        <a:p>
          <a:pPr algn="l"/>
          <a:r>
            <a:rPr lang="en-US" sz="1400" b="1" dirty="0" smtClean="0"/>
            <a:t>deterioration of urban environment</a:t>
          </a:r>
          <a:endParaRPr lang="en-US" sz="1400" b="1" dirty="0"/>
        </a:p>
      </dgm:t>
    </dgm:pt>
    <dgm:pt modelId="{136B2744-D46A-4E6F-8FEB-ADF45DED1694}" type="sibTrans" cxnId="{D57DCA15-8D36-4A72-9DB3-66786F11C32F}">
      <dgm:prSet/>
      <dgm:spPr/>
      <dgm:t>
        <a:bodyPr/>
        <a:lstStyle/>
        <a:p>
          <a:endParaRPr lang="en-US"/>
        </a:p>
      </dgm:t>
    </dgm:pt>
    <dgm:pt modelId="{2E0FA667-31A4-4544-8D92-97925803D2D7}" type="parTrans" cxnId="{D57DCA15-8D36-4A72-9DB3-66786F11C32F}">
      <dgm:prSet/>
      <dgm:spPr/>
      <dgm:t>
        <a:bodyPr/>
        <a:lstStyle/>
        <a:p>
          <a:endParaRPr lang="en-US"/>
        </a:p>
      </dgm:t>
    </dgm:pt>
    <dgm:pt modelId="{2ABA0C23-8CA4-408B-9884-9027057B01B7}">
      <dgm:prSet phldrT="[Text]" custT="1"/>
      <dgm:spPr/>
      <dgm:t>
        <a:bodyPr/>
        <a:lstStyle/>
        <a:p>
          <a:pPr algn="l"/>
          <a:r>
            <a:rPr lang="en-US" sz="1400" b="1" dirty="0" smtClean="0"/>
            <a:t>environment pollution </a:t>
          </a:r>
          <a:endParaRPr lang="en-US" sz="1400" b="1" dirty="0"/>
        </a:p>
      </dgm:t>
    </dgm:pt>
    <dgm:pt modelId="{5FA7E645-867B-4993-B685-1D16844179A4}" type="sibTrans" cxnId="{76EA5BBB-8254-4269-88C5-F46E1BF502B6}">
      <dgm:prSet/>
      <dgm:spPr/>
      <dgm:t>
        <a:bodyPr/>
        <a:lstStyle/>
        <a:p>
          <a:endParaRPr lang="en-US"/>
        </a:p>
      </dgm:t>
    </dgm:pt>
    <dgm:pt modelId="{D1267977-01BE-4D50-B938-74A4358066AD}" type="parTrans" cxnId="{76EA5BBB-8254-4269-88C5-F46E1BF502B6}">
      <dgm:prSet/>
      <dgm:spPr/>
      <dgm:t>
        <a:bodyPr/>
        <a:lstStyle/>
        <a:p>
          <a:endParaRPr lang="en-US"/>
        </a:p>
      </dgm:t>
    </dgm:pt>
    <dgm:pt modelId="{AFBC630D-B203-41D6-B6CB-71CD95FDFC51}">
      <dgm:prSet phldrT="[Text]" custT="1"/>
      <dgm:spPr/>
      <dgm:t>
        <a:bodyPr/>
        <a:lstStyle/>
        <a:p>
          <a:pPr algn="l"/>
          <a:r>
            <a:rPr lang="en-US" sz="1400" b="1" dirty="0" smtClean="0"/>
            <a:t>health problems</a:t>
          </a:r>
          <a:endParaRPr lang="en-US" sz="1400" b="1" dirty="0"/>
        </a:p>
      </dgm:t>
    </dgm:pt>
    <dgm:pt modelId="{4EBE65A7-A9E5-44B7-A849-9199FFA1CE3F}" type="sibTrans" cxnId="{35363FF1-C7D9-46B5-8CD8-6E9CDF5630CD}">
      <dgm:prSet/>
      <dgm:spPr/>
      <dgm:t>
        <a:bodyPr/>
        <a:lstStyle/>
        <a:p>
          <a:endParaRPr lang="en-US"/>
        </a:p>
      </dgm:t>
    </dgm:pt>
    <dgm:pt modelId="{6D8930C1-4F8B-441A-A9DF-1E4B7398A9A3}" type="parTrans" cxnId="{35363FF1-C7D9-46B5-8CD8-6E9CDF5630CD}">
      <dgm:prSet/>
      <dgm:spPr/>
      <dgm:t>
        <a:bodyPr/>
        <a:lstStyle/>
        <a:p>
          <a:endParaRPr lang="en-US"/>
        </a:p>
      </dgm:t>
    </dgm:pt>
    <dgm:pt modelId="{23BEA415-9EFD-4519-A684-E96AAA6905A8}" type="pres">
      <dgm:prSet presAssocID="{6EBD6544-A772-4E7E-A5B4-A6C8B51B13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3A00E-E32F-4538-963A-409613BD217E}" type="pres">
      <dgm:prSet presAssocID="{07E15B52-50D3-42E9-91D4-451E08EF0205}" presName="composite" presStyleCnt="0"/>
      <dgm:spPr/>
    </dgm:pt>
    <dgm:pt modelId="{5ED8242E-3831-4DE0-A489-A38D1D267174}" type="pres">
      <dgm:prSet presAssocID="{07E15B52-50D3-42E9-91D4-451E08EF0205}" presName="imagSh" presStyleLbl="bgImgPlace1" presStyleIdx="0" presStyleCnt="4" custScaleX="127092" custScaleY="1237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F05F4F-6FC4-4C10-9502-CBBDD33FF112}" type="pres">
      <dgm:prSet presAssocID="{07E15B52-50D3-42E9-91D4-451E08EF0205}" presName="txNode" presStyleLbl="node1" presStyleIdx="0" presStyleCnt="4" custScaleX="144571" custScaleY="189237" custLinFactNeighborX="11887" custLinFactNeighborY="61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5557C-7422-4018-8DFA-451F006277AC}" type="pres">
      <dgm:prSet presAssocID="{71BF2BD0-D803-4D59-B23B-D7D1C270838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CB69770-F25A-4CAC-A191-5A60049C7A11}" type="pres">
      <dgm:prSet presAssocID="{71BF2BD0-D803-4D59-B23B-D7D1C270838E}" presName="connTx" presStyleLbl="sibTrans2D1" presStyleIdx="0" presStyleCnt="3"/>
      <dgm:spPr/>
      <dgm:t>
        <a:bodyPr/>
        <a:lstStyle/>
        <a:p>
          <a:endParaRPr lang="en-US"/>
        </a:p>
      </dgm:t>
    </dgm:pt>
    <dgm:pt modelId="{B12C0B4D-7841-42DF-BD8E-934881A38934}" type="pres">
      <dgm:prSet presAssocID="{3108D36B-11FA-4E2C-B298-8CE6CB180551}" presName="composite" presStyleCnt="0"/>
      <dgm:spPr/>
    </dgm:pt>
    <dgm:pt modelId="{F9120F3D-BFFE-476A-8B29-321816B93506}" type="pres">
      <dgm:prSet presAssocID="{3108D36B-11FA-4E2C-B298-8CE6CB180551}" presName="imagSh" presStyleLbl="bgImgPlace1" presStyleIdx="1" presStyleCnt="4" custScaleX="144686" custScaleY="1403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0EF764-E2D7-48A4-B98C-30BA7EB823D9}" type="pres">
      <dgm:prSet presAssocID="{3108D36B-11FA-4E2C-B298-8CE6CB180551}" presName="txNode" presStyleLbl="node1" presStyleIdx="1" presStyleCnt="4" custScaleX="151464" custScaleY="186068" custLinFactNeighborX="12643" custLinFactNeighborY="54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B51F-DA17-46BC-91E9-181B584EF263}" type="pres">
      <dgm:prSet presAssocID="{7A9037E4-368A-4ED0-A20E-E5265B5F1DC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4634747-169E-4B2B-A5D8-2007BB2EA447}" type="pres">
      <dgm:prSet presAssocID="{7A9037E4-368A-4ED0-A20E-E5265B5F1DCE}" presName="connTx" presStyleLbl="sibTrans2D1" presStyleIdx="1" presStyleCnt="3"/>
      <dgm:spPr/>
      <dgm:t>
        <a:bodyPr/>
        <a:lstStyle/>
        <a:p>
          <a:endParaRPr lang="en-US"/>
        </a:p>
      </dgm:t>
    </dgm:pt>
    <dgm:pt modelId="{D14ED7CE-6DBE-4732-8E47-F8DB9151DB5F}" type="pres">
      <dgm:prSet presAssocID="{3F55E3B8-4049-48E1-ABC3-22FEB6988006}" presName="composite" presStyleCnt="0"/>
      <dgm:spPr/>
    </dgm:pt>
    <dgm:pt modelId="{909B03D7-EAB5-4331-8E10-5478044E6B66}" type="pres">
      <dgm:prSet presAssocID="{3F55E3B8-4049-48E1-ABC3-22FEB6988006}" presName="imagSh" presStyleLbl="bgImgPlace1" presStyleIdx="2" presStyleCnt="4" custScaleX="143960" custScaleY="138059" custLinFactNeighborX="6983" custLinFactNeighborY="-18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B3B99A0-CA2A-4648-B328-F9FC91F86DD9}" type="pres">
      <dgm:prSet presAssocID="{3F55E3B8-4049-48E1-ABC3-22FEB6988006}" presName="txNode" presStyleLbl="node1" presStyleIdx="2" presStyleCnt="4" custScaleX="154750" custScaleY="177255" custLinFactNeighborX="8511" custLinFactNeighborY="52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00ED7-6D36-45C5-97FE-D03F2989ACB7}" type="pres">
      <dgm:prSet presAssocID="{D93DD949-0EE6-4DD6-812D-EFB564908F8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6715265-7B02-46BD-82C7-33EB50927A7D}" type="pres">
      <dgm:prSet presAssocID="{D93DD949-0EE6-4DD6-812D-EFB564908F81}" presName="connTx" presStyleLbl="sibTrans2D1" presStyleIdx="2" presStyleCnt="3"/>
      <dgm:spPr/>
      <dgm:t>
        <a:bodyPr/>
        <a:lstStyle/>
        <a:p>
          <a:endParaRPr lang="en-US"/>
        </a:p>
      </dgm:t>
    </dgm:pt>
    <dgm:pt modelId="{C543A25F-C446-49B7-96FA-DB222BAEF31A}" type="pres">
      <dgm:prSet presAssocID="{B66AAEE0-5AC4-4E9F-ACBD-1584A7BF0045}" presName="composite" presStyleCnt="0"/>
      <dgm:spPr/>
    </dgm:pt>
    <dgm:pt modelId="{9967442E-186F-49FF-AA59-5630EC778259}" type="pres">
      <dgm:prSet presAssocID="{B66AAEE0-5AC4-4E9F-ACBD-1584A7BF0045}" presName="imagSh" presStyleLbl="bgImgPlace1" presStyleIdx="3" presStyleCnt="4" custScaleX="149777" custScaleY="124739" custLinFactNeighborX="-5788" custLinFactNeighborY="-1697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0875235-2A7A-4E8C-920B-E06D197E253E}" type="pres">
      <dgm:prSet presAssocID="{B66AAEE0-5AC4-4E9F-ACBD-1584A7BF0045}" presName="txNode" presStyleLbl="node1" presStyleIdx="3" presStyleCnt="4" custScaleX="156235" custScaleY="176166" custLinFactNeighborX="-1072" custLinFactNeighborY="5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0A33E-51F2-43A6-8BB6-E8D0AF56FA2C}" type="presOf" srcId="{6EBD6544-A772-4E7E-A5B4-A6C8B51B13D9}" destId="{23BEA415-9EFD-4519-A684-E96AAA6905A8}" srcOrd="0" destOrd="0" presId="urn:microsoft.com/office/officeart/2005/8/layout/hProcess10"/>
    <dgm:cxn modelId="{77C833F7-7C21-4572-AC9A-2BC51D9C468A}" type="presOf" srcId="{7A9037E4-368A-4ED0-A20E-E5265B5F1DCE}" destId="{A6C7B51F-DA17-46BC-91E9-181B584EF263}" srcOrd="0" destOrd="0" presId="urn:microsoft.com/office/officeart/2005/8/layout/hProcess10"/>
    <dgm:cxn modelId="{4CCAD2BF-3904-4A47-BDCB-B719B0E34269}" srcId="{07E15B52-50D3-42E9-91D4-451E08EF0205}" destId="{CF8E6FE1-5924-4C6B-B121-481D6DF0F772}" srcOrd="1" destOrd="0" parTransId="{30180FF1-F5F1-4D47-91C4-904FCAF70EFC}" sibTransId="{4F3781EB-2963-4D75-9C14-06565880CA8F}"/>
    <dgm:cxn modelId="{83D4CFE3-C831-4F33-8E14-99B879F56F96}" srcId="{07E15B52-50D3-42E9-91D4-451E08EF0205}" destId="{6F3B6304-8FF8-4420-9500-01E30E8BE522}" srcOrd="2" destOrd="0" parTransId="{362AFBAF-2C8B-419C-9C43-F0118F49CFA1}" sibTransId="{4559A732-9BDF-44C6-827F-A63C2BAF9F39}"/>
    <dgm:cxn modelId="{E0D263AF-57C9-43D5-A40A-9B73999E3518}" srcId="{B66AAEE0-5AC4-4E9F-ACBD-1584A7BF0045}" destId="{23486965-EBBC-42FD-AC61-A584D90238EB}" srcOrd="0" destOrd="0" parTransId="{5C34884A-65D3-44E5-BF2C-85508C706700}" sibTransId="{000D60F4-A98E-4D76-A3ED-045015C36360}"/>
    <dgm:cxn modelId="{2993E897-6086-4262-9288-A8D8FF185076}" srcId="{6EBD6544-A772-4E7E-A5B4-A6C8B51B13D9}" destId="{3F55E3B8-4049-48E1-ABC3-22FEB6988006}" srcOrd="2" destOrd="0" parTransId="{536599D2-5CDC-41FC-BDB8-BABA219B98EA}" sibTransId="{D93DD949-0EE6-4DD6-812D-EFB564908F81}"/>
    <dgm:cxn modelId="{E5AA4465-EAB7-4E64-A97A-283BE46DD529}" type="presOf" srcId="{7A9037E4-368A-4ED0-A20E-E5265B5F1DCE}" destId="{A4634747-169E-4B2B-A5D8-2007BB2EA447}" srcOrd="1" destOrd="0" presId="urn:microsoft.com/office/officeart/2005/8/layout/hProcess10"/>
    <dgm:cxn modelId="{19FB22F2-EAC1-4939-AFBD-08C1CDE22C92}" type="presOf" srcId="{CF8E6FE1-5924-4C6B-B121-481D6DF0F772}" destId="{1AF05F4F-6FC4-4C10-9502-CBBDD33FF112}" srcOrd="0" destOrd="2" presId="urn:microsoft.com/office/officeart/2005/8/layout/hProcess10"/>
    <dgm:cxn modelId="{03AD5CC4-0FE9-44E2-B254-481403D5A707}" type="presOf" srcId="{5F384965-A367-49F5-9BFC-69F9885DF490}" destId="{430EF764-E2D7-48A4-B98C-30BA7EB823D9}" srcOrd="0" destOrd="2" presId="urn:microsoft.com/office/officeart/2005/8/layout/hProcess10"/>
    <dgm:cxn modelId="{70BFD139-572E-44ED-8327-D1E16AE87DB3}" type="presOf" srcId="{D93DD949-0EE6-4DD6-812D-EFB564908F81}" destId="{AF400ED7-6D36-45C5-97FE-D03F2989ACB7}" srcOrd="0" destOrd="0" presId="urn:microsoft.com/office/officeart/2005/8/layout/hProcess10"/>
    <dgm:cxn modelId="{E9EB3BDD-C003-4716-BBDC-5052424A867D}" type="presOf" srcId="{1E6F99DC-9FF0-4879-8318-63B0349DC68E}" destId="{1AF05F4F-6FC4-4C10-9502-CBBDD33FF112}" srcOrd="0" destOrd="1" presId="urn:microsoft.com/office/officeart/2005/8/layout/hProcess10"/>
    <dgm:cxn modelId="{46CFC220-8401-4369-A690-FD113CC121F5}" type="presOf" srcId="{D93DD949-0EE6-4DD6-812D-EFB564908F81}" destId="{66715265-7B02-46BD-82C7-33EB50927A7D}" srcOrd="1" destOrd="0" presId="urn:microsoft.com/office/officeart/2005/8/layout/hProcess10"/>
    <dgm:cxn modelId="{FA5AE631-F89A-46F5-AF0E-CD410758FFC3}" type="presOf" srcId="{6F3B6304-8FF8-4420-9500-01E30E8BE522}" destId="{1AF05F4F-6FC4-4C10-9502-CBBDD33FF112}" srcOrd="0" destOrd="3" presId="urn:microsoft.com/office/officeart/2005/8/layout/hProcess10"/>
    <dgm:cxn modelId="{7B80487D-CA46-4FB1-9B93-0A417184DAB8}" srcId="{3108D36B-11FA-4E2C-B298-8CE6CB180551}" destId="{AF95F2A7-8C13-4F0D-866B-34F0A1E0ED4A}" srcOrd="0" destOrd="0" parTransId="{C3028437-70E3-4E67-98F7-99536A009E38}" sibTransId="{77D2EB19-8767-4B1F-9E70-20F1D8BF67AE}"/>
    <dgm:cxn modelId="{D4318CAB-7A5E-43E9-A92F-3BB9C1017DD6}" srcId="{3108D36B-11FA-4E2C-B298-8CE6CB180551}" destId="{5F384965-A367-49F5-9BFC-69F9885DF490}" srcOrd="1" destOrd="0" parTransId="{9E4C4995-B28B-4253-8907-2DA94C224FB3}" sibTransId="{417E699E-6057-4EAC-9F97-742BB3385591}"/>
    <dgm:cxn modelId="{D533618A-F7C2-41F6-8C9D-FEE321D8EB24}" type="presOf" srcId="{23486965-EBBC-42FD-AC61-A584D90238EB}" destId="{40875235-2A7A-4E8C-920B-E06D197E253E}" srcOrd="0" destOrd="1" presId="urn:microsoft.com/office/officeart/2005/8/layout/hProcess10"/>
    <dgm:cxn modelId="{970D860C-161D-4CBE-BFBF-38BADFC41C79}" type="presOf" srcId="{3108D36B-11FA-4E2C-B298-8CE6CB180551}" destId="{430EF764-E2D7-48A4-B98C-30BA7EB823D9}" srcOrd="0" destOrd="0" presId="urn:microsoft.com/office/officeart/2005/8/layout/hProcess10"/>
    <dgm:cxn modelId="{76EA5BBB-8254-4269-88C5-F46E1BF502B6}" srcId="{3F55E3B8-4049-48E1-ABC3-22FEB6988006}" destId="{2ABA0C23-8CA4-408B-9884-9027057B01B7}" srcOrd="1" destOrd="0" parTransId="{D1267977-01BE-4D50-B938-74A4358066AD}" sibTransId="{5FA7E645-867B-4993-B685-1D16844179A4}"/>
    <dgm:cxn modelId="{81ACD1EC-5748-44E9-A7FD-96124B706ED4}" srcId="{6EBD6544-A772-4E7E-A5B4-A6C8B51B13D9}" destId="{07E15B52-50D3-42E9-91D4-451E08EF0205}" srcOrd="0" destOrd="0" parTransId="{9EED5559-2FF3-4E25-ADC3-9A54D0D1D2F7}" sibTransId="{71BF2BD0-D803-4D59-B23B-D7D1C270838E}"/>
    <dgm:cxn modelId="{3FA3F09F-9971-4991-B3CA-4FA771D30854}" type="presOf" srcId="{2ABA0C23-8CA4-408B-9884-9027057B01B7}" destId="{5B3B99A0-CA2A-4648-B328-F9FC91F86DD9}" srcOrd="0" destOrd="2" presId="urn:microsoft.com/office/officeart/2005/8/layout/hProcess10"/>
    <dgm:cxn modelId="{F681FD0E-8B39-44E5-AF1E-F2F3AE8BBF9A}" type="presOf" srcId="{3F55E3B8-4049-48E1-ABC3-22FEB6988006}" destId="{5B3B99A0-CA2A-4648-B328-F9FC91F86DD9}" srcOrd="0" destOrd="0" presId="urn:microsoft.com/office/officeart/2005/8/layout/hProcess10"/>
    <dgm:cxn modelId="{9DE79694-B886-49E5-A441-659AD5200D31}" type="presOf" srcId="{07E15B52-50D3-42E9-91D4-451E08EF0205}" destId="{1AF05F4F-6FC4-4C10-9502-CBBDD33FF112}" srcOrd="0" destOrd="0" presId="urn:microsoft.com/office/officeart/2005/8/layout/hProcess10"/>
    <dgm:cxn modelId="{2983396C-7A3C-4B83-82C0-32F7B5AB5CD1}" type="presOf" srcId="{AFBC630D-B203-41D6-B6CB-71CD95FDFC51}" destId="{5B3B99A0-CA2A-4648-B328-F9FC91F86DD9}" srcOrd="0" destOrd="1" presId="urn:microsoft.com/office/officeart/2005/8/layout/hProcess10"/>
    <dgm:cxn modelId="{813CED74-2C02-450B-8513-6343EF485AEA}" type="presOf" srcId="{71BF2BD0-D803-4D59-B23B-D7D1C270838E}" destId="{4CB69770-F25A-4CAC-A191-5A60049C7A11}" srcOrd="1" destOrd="0" presId="urn:microsoft.com/office/officeart/2005/8/layout/hProcess10"/>
    <dgm:cxn modelId="{D57DCA15-8D36-4A72-9DB3-66786F11C32F}" srcId="{3F55E3B8-4049-48E1-ABC3-22FEB6988006}" destId="{2126F859-C7D0-42AC-99BF-1C323A7B97B3}" srcOrd="2" destOrd="0" parTransId="{2E0FA667-31A4-4544-8D92-97925803D2D7}" sibTransId="{136B2744-D46A-4E6F-8FEB-ADF45DED1694}"/>
    <dgm:cxn modelId="{7572CC10-38D4-46EC-93FB-681DE1BEC262}" type="presOf" srcId="{2126F859-C7D0-42AC-99BF-1C323A7B97B3}" destId="{5B3B99A0-CA2A-4648-B328-F9FC91F86DD9}" srcOrd="0" destOrd="3" presId="urn:microsoft.com/office/officeart/2005/8/layout/hProcess10"/>
    <dgm:cxn modelId="{C857F5BF-8467-48CB-8C99-22F61F445C4E}" srcId="{07E15B52-50D3-42E9-91D4-451E08EF0205}" destId="{1E6F99DC-9FF0-4879-8318-63B0349DC68E}" srcOrd="0" destOrd="0" parTransId="{23AF9187-F4AB-46EA-93AF-414066E58495}" sibTransId="{BAF729C2-5082-4DDF-9171-BF9A83BA6865}"/>
    <dgm:cxn modelId="{62548752-5775-4706-AD82-715CE8B92BD6}" srcId="{6EBD6544-A772-4E7E-A5B4-A6C8B51B13D9}" destId="{B66AAEE0-5AC4-4E9F-ACBD-1584A7BF0045}" srcOrd="3" destOrd="0" parTransId="{0B1EE95E-CDED-4424-9804-6CD171F1EB24}" sibTransId="{A6645792-52DF-48F9-9C2A-A82F654FC6D5}"/>
    <dgm:cxn modelId="{23E19A90-4BBF-4C5A-8AEE-8F730E063245}" srcId="{6EBD6544-A772-4E7E-A5B4-A6C8B51B13D9}" destId="{3108D36B-11FA-4E2C-B298-8CE6CB180551}" srcOrd="1" destOrd="0" parTransId="{7B1A5F1E-E4E9-442B-807B-A7E854FDA9AA}" sibTransId="{7A9037E4-368A-4ED0-A20E-E5265B5F1DCE}"/>
    <dgm:cxn modelId="{7282C78D-4EA3-4618-934C-404BD7B9EB0F}" type="presOf" srcId="{AF95F2A7-8C13-4F0D-866B-34F0A1E0ED4A}" destId="{430EF764-E2D7-48A4-B98C-30BA7EB823D9}" srcOrd="0" destOrd="1" presId="urn:microsoft.com/office/officeart/2005/8/layout/hProcess10"/>
    <dgm:cxn modelId="{90281E41-C005-4351-B9B7-4F561A71A207}" type="presOf" srcId="{71BF2BD0-D803-4D59-B23B-D7D1C270838E}" destId="{BAC5557C-7422-4018-8DFA-451F006277AC}" srcOrd="0" destOrd="0" presId="urn:microsoft.com/office/officeart/2005/8/layout/hProcess10"/>
    <dgm:cxn modelId="{CCD499A3-5A10-4222-A3ED-21552C72AE57}" type="presOf" srcId="{B66AAEE0-5AC4-4E9F-ACBD-1584A7BF0045}" destId="{40875235-2A7A-4E8C-920B-E06D197E253E}" srcOrd="0" destOrd="0" presId="urn:microsoft.com/office/officeart/2005/8/layout/hProcess10"/>
    <dgm:cxn modelId="{35363FF1-C7D9-46B5-8CD8-6E9CDF5630CD}" srcId="{3F55E3B8-4049-48E1-ABC3-22FEB6988006}" destId="{AFBC630D-B203-41D6-B6CB-71CD95FDFC51}" srcOrd="0" destOrd="0" parTransId="{6D8930C1-4F8B-441A-A9DF-1E4B7398A9A3}" sibTransId="{4EBE65A7-A9E5-44B7-A849-9199FFA1CE3F}"/>
    <dgm:cxn modelId="{E5AE6A57-692C-4724-85F6-03C769FAC31E}" type="presParOf" srcId="{23BEA415-9EFD-4519-A684-E96AAA6905A8}" destId="{B873A00E-E32F-4538-963A-409613BD217E}" srcOrd="0" destOrd="0" presId="urn:microsoft.com/office/officeart/2005/8/layout/hProcess10"/>
    <dgm:cxn modelId="{A64E516A-0DB1-4747-9A43-8C958BE7995A}" type="presParOf" srcId="{B873A00E-E32F-4538-963A-409613BD217E}" destId="{5ED8242E-3831-4DE0-A489-A38D1D267174}" srcOrd="0" destOrd="0" presId="urn:microsoft.com/office/officeart/2005/8/layout/hProcess10"/>
    <dgm:cxn modelId="{A839656C-DB66-4383-89C5-21DDF80535ED}" type="presParOf" srcId="{B873A00E-E32F-4538-963A-409613BD217E}" destId="{1AF05F4F-6FC4-4C10-9502-CBBDD33FF112}" srcOrd="1" destOrd="0" presId="urn:microsoft.com/office/officeart/2005/8/layout/hProcess10"/>
    <dgm:cxn modelId="{00D4EDD8-13B7-4E78-A1C9-8831BF9B2ED2}" type="presParOf" srcId="{23BEA415-9EFD-4519-A684-E96AAA6905A8}" destId="{BAC5557C-7422-4018-8DFA-451F006277AC}" srcOrd="1" destOrd="0" presId="urn:microsoft.com/office/officeart/2005/8/layout/hProcess10"/>
    <dgm:cxn modelId="{E6833D8A-2EF3-4BE9-B535-1A29B797D3D5}" type="presParOf" srcId="{BAC5557C-7422-4018-8DFA-451F006277AC}" destId="{4CB69770-F25A-4CAC-A191-5A60049C7A11}" srcOrd="0" destOrd="0" presId="urn:microsoft.com/office/officeart/2005/8/layout/hProcess10"/>
    <dgm:cxn modelId="{97D8CDA9-1FF6-4C70-B711-82A219250D83}" type="presParOf" srcId="{23BEA415-9EFD-4519-A684-E96AAA6905A8}" destId="{B12C0B4D-7841-42DF-BD8E-934881A38934}" srcOrd="2" destOrd="0" presId="urn:microsoft.com/office/officeart/2005/8/layout/hProcess10"/>
    <dgm:cxn modelId="{D90B31EA-DEBB-42EE-84B8-892DD84AABDE}" type="presParOf" srcId="{B12C0B4D-7841-42DF-BD8E-934881A38934}" destId="{F9120F3D-BFFE-476A-8B29-321816B93506}" srcOrd="0" destOrd="0" presId="urn:microsoft.com/office/officeart/2005/8/layout/hProcess10"/>
    <dgm:cxn modelId="{AF2C5D2D-5A28-4E01-9187-9A7C5477FC30}" type="presParOf" srcId="{B12C0B4D-7841-42DF-BD8E-934881A38934}" destId="{430EF764-E2D7-48A4-B98C-30BA7EB823D9}" srcOrd="1" destOrd="0" presId="urn:microsoft.com/office/officeart/2005/8/layout/hProcess10"/>
    <dgm:cxn modelId="{60917957-0AFF-47BB-B245-D77157C3D9E3}" type="presParOf" srcId="{23BEA415-9EFD-4519-A684-E96AAA6905A8}" destId="{A6C7B51F-DA17-46BC-91E9-181B584EF263}" srcOrd="3" destOrd="0" presId="urn:microsoft.com/office/officeart/2005/8/layout/hProcess10"/>
    <dgm:cxn modelId="{53E8EB8E-5D61-429B-9449-D113D467315F}" type="presParOf" srcId="{A6C7B51F-DA17-46BC-91E9-181B584EF263}" destId="{A4634747-169E-4B2B-A5D8-2007BB2EA447}" srcOrd="0" destOrd="0" presId="urn:microsoft.com/office/officeart/2005/8/layout/hProcess10"/>
    <dgm:cxn modelId="{2352A5AF-C1C4-4B63-9A86-0429C5E7C58D}" type="presParOf" srcId="{23BEA415-9EFD-4519-A684-E96AAA6905A8}" destId="{D14ED7CE-6DBE-4732-8E47-F8DB9151DB5F}" srcOrd="4" destOrd="0" presId="urn:microsoft.com/office/officeart/2005/8/layout/hProcess10"/>
    <dgm:cxn modelId="{236D43D1-5EB5-4A11-BB71-C8434DCFBA42}" type="presParOf" srcId="{D14ED7CE-6DBE-4732-8E47-F8DB9151DB5F}" destId="{909B03D7-EAB5-4331-8E10-5478044E6B66}" srcOrd="0" destOrd="0" presId="urn:microsoft.com/office/officeart/2005/8/layout/hProcess10"/>
    <dgm:cxn modelId="{388F9C0F-411A-4BA3-B838-6A5BD554D08B}" type="presParOf" srcId="{D14ED7CE-6DBE-4732-8E47-F8DB9151DB5F}" destId="{5B3B99A0-CA2A-4648-B328-F9FC91F86DD9}" srcOrd="1" destOrd="0" presId="urn:microsoft.com/office/officeart/2005/8/layout/hProcess10"/>
    <dgm:cxn modelId="{C3567FB9-D1AF-4708-9969-1EA687ECCD38}" type="presParOf" srcId="{23BEA415-9EFD-4519-A684-E96AAA6905A8}" destId="{AF400ED7-6D36-45C5-97FE-D03F2989ACB7}" srcOrd="5" destOrd="0" presId="urn:microsoft.com/office/officeart/2005/8/layout/hProcess10"/>
    <dgm:cxn modelId="{2D9AB191-9FFF-4160-9BE7-580DF9E77F09}" type="presParOf" srcId="{AF400ED7-6D36-45C5-97FE-D03F2989ACB7}" destId="{66715265-7B02-46BD-82C7-33EB50927A7D}" srcOrd="0" destOrd="0" presId="urn:microsoft.com/office/officeart/2005/8/layout/hProcess10"/>
    <dgm:cxn modelId="{5FE7EA04-60D1-4195-AF9D-3F759863C306}" type="presParOf" srcId="{23BEA415-9EFD-4519-A684-E96AAA6905A8}" destId="{C543A25F-C446-49B7-96FA-DB222BAEF31A}" srcOrd="6" destOrd="0" presId="urn:microsoft.com/office/officeart/2005/8/layout/hProcess10"/>
    <dgm:cxn modelId="{B37879C9-C8A2-4F7B-AA9D-3A039CEE09E8}" type="presParOf" srcId="{C543A25F-C446-49B7-96FA-DB222BAEF31A}" destId="{9967442E-186F-49FF-AA59-5630EC778259}" srcOrd="0" destOrd="0" presId="urn:microsoft.com/office/officeart/2005/8/layout/hProcess10"/>
    <dgm:cxn modelId="{AF3E263E-16A7-4B8C-BD33-0858D8CC74AE}" type="presParOf" srcId="{C543A25F-C446-49B7-96FA-DB222BAEF31A}" destId="{40875235-2A7A-4E8C-920B-E06D197E253E}" srcOrd="1" destOrd="0" presId="urn:microsoft.com/office/officeart/2005/8/layout/hProcess10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7482F-AAF2-42A7-9FFD-C619F400EC74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5474CE91-FBA6-47CE-B5D1-E031AD728C2E}">
      <dgm:prSet phldrT="[Text]" custT="1"/>
      <dgm:spPr/>
      <dgm:t>
        <a:bodyPr/>
        <a:lstStyle/>
        <a:p>
          <a:r>
            <a:rPr lang="en-US" sz="1600" b="1" dirty="0" smtClean="0"/>
            <a:t>develop a mathematical model for capacitated vehicle routing problem</a:t>
          </a:r>
          <a:endParaRPr lang="en-US" sz="1600" b="1" dirty="0"/>
        </a:p>
      </dgm:t>
    </dgm:pt>
    <dgm:pt modelId="{95165673-6A73-4717-9BC7-6149830725DD}" type="parTrans" cxnId="{5AC6C9C0-22C9-452D-BED2-C07D6511B3B9}">
      <dgm:prSet/>
      <dgm:spPr/>
      <dgm:t>
        <a:bodyPr/>
        <a:lstStyle/>
        <a:p>
          <a:endParaRPr lang="en-US"/>
        </a:p>
      </dgm:t>
    </dgm:pt>
    <dgm:pt modelId="{466ECC4B-A633-425A-BD63-424ED425AF5D}" type="sibTrans" cxnId="{5AC6C9C0-22C9-452D-BED2-C07D6511B3B9}">
      <dgm:prSet/>
      <dgm:spPr/>
      <dgm:t>
        <a:bodyPr/>
        <a:lstStyle/>
        <a:p>
          <a:endParaRPr lang="en-US"/>
        </a:p>
      </dgm:t>
    </dgm:pt>
    <dgm:pt modelId="{B69AD698-3680-4CAF-8229-CB26E59858B9}">
      <dgm:prSet phldrT="[Text]" custT="1"/>
      <dgm:spPr/>
      <dgm:t>
        <a:bodyPr/>
        <a:lstStyle/>
        <a:p>
          <a:r>
            <a:rPr lang="en-US" sz="1600" b="1" dirty="0" smtClean="0"/>
            <a:t>analyze and solve  mathematical model</a:t>
          </a:r>
          <a:endParaRPr lang="en-US" sz="1600" b="1" dirty="0"/>
        </a:p>
      </dgm:t>
    </dgm:pt>
    <dgm:pt modelId="{87B466C0-27F5-462B-AFDB-A073386C712C}" type="parTrans" cxnId="{44DFE64B-D748-4491-AB2D-5D8F2B967345}">
      <dgm:prSet/>
      <dgm:spPr/>
      <dgm:t>
        <a:bodyPr/>
        <a:lstStyle/>
        <a:p>
          <a:endParaRPr lang="en-US"/>
        </a:p>
      </dgm:t>
    </dgm:pt>
    <dgm:pt modelId="{4FD3B993-A81D-4BD3-9B7B-9F5A23A83D4A}" type="sibTrans" cxnId="{44DFE64B-D748-4491-AB2D-5D8F2B967345}">
      <dgm:prSet/>
      <dgm:spPr/>
      <dgm:t>
        <a:bodyPr/>
        <a:lstStyle/>
        <a:p>
          <a:endParaRPr lang="en-US"/>
        </a:p>
      </dgm:t>
    </dgm:pt>
    <dgm:pt modelId="{73E21088-7967-4E7F-BC35-1F9E6F667714}">
      <dgm:prSet phldrT="[Text]" custT="1"/>
      <dgm:spPr/>
      <dgm:t>
        <a:bodyPr/>
        <a:lstStyle/>
        <a:p>
          <a:pPr algn="ctr"/>
          <a:r>
            <a:rPr lang="en-US" sz="2800" b="1" dirty="0" smtClean="0"/>
            <a:t>minimizes the total traveled distance for collection waste</a:t>
          </a:r>
          <a:endParaRPr lang="en-US" sz="2800" b="1" dirty="0"/>
        </a:p>
      </dgm:t>
    </dgm:pt>
    <dgm:pt modelId="{3F610E50-4D37-4CAA-AEFC-269E7C6F4243}" type="parTrans" cxnId="{8013B780-B7D1-43E3-AECF-65FEDD7FBD5A}">
      <dgm:prSet/>
      <dgm:spPr/>
      <dgm:t>
        <a:bodyPr/>
        <a:lstStyle/>
        <a:p>
          <a:endParaRPr lang="en-US"/>
        </a:p>
      </dgm:t>
    </dgm:pt>
    <dgm:pt modelId="{40067516-8881-4436-9CAF-22AE6C97FFC2}" type="sibTrans" cxnId="{8013B780-B7D1-43E3-AECF-65FEDD7FBD5A}">
      <dgm:prSet/>
      <dgm:spPr/>
      <dgm:t>
        <a:bodyPr/>
        <a:lstStyle/>
        <a:p>
          <a:endParaRPr lang="en-US"/>
        </a:p>
      </dgm:t>
    </dgm:pt>
    <dgm:pt modelId="{0CDFFC3A-79FF-484A-B2B6-26E1F578EBCD}">
      <dgm:prSet phldrT="[Text]" custT="1"/>
      <dgm:spPr/>
      <dgm:t>
        <a:bodyPr/>
        <a:lstStyle/>
        <a:p>
          <a:pPr algn="ctr" rtl="0"/>
          <a:r>
            <a:rPr lang="en-US" sz="1600" b="1" dirty="0" smtClean="0"/>
            <a:t>Determine the best route for each vehicle</a:t>
          </a:r>
          <a:endParaRPr lang="en-US" sz="1600" b="1" dirty="0"/>
        </a:p>
      </dgm:t>
    </dgm:pt>
    <dgm:pt modelId="{64B3D804-28B7-4446-9FCA-37F240066358}" type="parTrans" cxnId="{DFBA8D3C-634A-4332-8062-6CF24F363BA6}">
      <dgm:prSet/>
      <dgm:spPr/>
      <dgm:t>
        <a:bodyPr/>
        <a:lstStyle/>
        <a:p>
          <a:endParaRPr lang="en-US"/>
        </a:p>
      </dgm:t>
    </dgm:pt>
    <dgm:pt modelId="{9FBA4760-7DA7-4DBE-A346-E85803ABE515}" type="sibTrans" cxnId="{DFBA8D3C-634A-4332-8062-6CF24F363BA6}">
      <dgm:prSet/>
      <dgm:spPr/>
      <dgm:t>
        <a:bodyPr/>
        <a:lstStyle/>
        <a:p>
          <a:endParaRPr lang="en-US"/>
        </a:p>
      </dgm:t>
    </dgm:pt>
    <dgm:pt modelId="{EBA389C4-E63D-4B7A-8CB8-0DD734B013BA}" type="pres">
      <dgm:prSet presAssocID="{9757482F-AAF2-42A7-9FFD-C619F400EC74}" presName="Name0" presStyleCnt="0">
        <dgm:presLayoutVars>
          <dgm:dir/>
          <dgm:resizeHandles val="exact"/>
        </dgm:presLayoutVars>
      </dgm:prSet>
      <dgm:spPr/>
    </dgm:pt>
    <dgm:pt modelId="{F581B205-A7A8-4DB3-9AA7-3D894C1CDEC1}" type="pres">
      <dgm:prSet presAssocID="{9757482F-AAF2-42A7-9FFD-C619F400EC74}" presName="vNodes" presStyleCnt="0"/>
      <dgm:spPr/>
    </dgm:pt>
    <dgm:pt modelId="{AF95372D-D094-4B29-B5BA-0F5F0281364B}" type="pres">
      <dgm:prSet presAssocID="{5474CE91-FBA6-47CE-B5D1-E031AD728C2E}" presName="node" presStyleLbl="node1" presStyleIdx="0" presStyleCnt="4" custScaleX="304964" custScaleY="241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E0991-5D2B-4871-B5CF-AF95135902A9}" type="pres">
      <dgm:prSet presAssocID="{466ECC4B-A633-425A-BD63-424ED425AF5D}" presName="spacerT" presStyleCnt="0"/>
      <dgm:spPr/>
    </dgm:pt>
    <dgm:pt modelId="{DD3D2FA3-BEF5-46CA-B133-97F09BAC35E5}" type="pres">
      <dgm:prSet presAssocID="{466ECC4B-A633-425A-BD63-424ED425AF5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0DADA70-BD8C-45BF-860E-A0F98B0C182B}" type="pres">
      <dgm:prSet presAssocID="{466ECC4B-A633-425A-BD63-424ED425AF5D}" presName="spacerB" presStyleCnt="0"/>
      <dgm:spPr/>
    </dgm:pt>
    <dgm:pt modelId="{D29BA593-391F-44E4-8B95-E3C111170163}" type="pres">
      <dgm:prSet presAssocID="{B69AD698-3680-4CAF-8229-CB26E59858B9}" presName="node" presStyleLbl="node1" presStyleIdx="1" presStyleCnt="4" custScaleX="303663" custScaleY="227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6C1E6-91BA-48DD-94B2-125F1195ACA0}" type="pres">
      <dgm:prSet presAssocID="{4FD3B993-A81D-4BD3-9B7B-9F5A23A83D4A}" presName="spacerT" presStyleCnt="0"/>
      <dgm:spPr/>
    </dgm:pt>
    <dgm:pt modelId="{9CF382C9-139C-49F8-A420-E5A362823871}" type="pres">
      <dgm:prSet presAssocID="{4FD3B993-A81D-4BD3-9B7B-9F5A23A83D4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89B24C3-A65A-4521-8647-335C5AC93644}" type="pres">
      <dgm:prSet presAssocID="{4FD3B993-A81D-4BD3-9B7B-9F5A23A83D4A}" presName="spacerB" presStyleCnt="0"/>
      <dgm:spPr/>
    </dgm:pt>
    <dgm:pt modelId="{7C145140-2BC9-4B80-B3B8-0F656E0F6A97}" type="pres">
      <dgm:prSet presAssocID="{0CDFFC3A-79FF-484A-B2B6-26E1F578EBCD}" presName="node" presStyleLbl="node1" presStyleIdx="2" presStyleCnt="4" custScaleX="263688" custScaleY="210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CBE7C-1621-44DD-AD0F-5461C7C657AB}" type="pres">
      <dgm:prSet presAssocID="{9757482F-AAF2-42A7-9FFD-C619F400EC74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FF64C988-FF30-4D69-BD77-5CBC541EDA86}" type="pres">
      <dgm:prSet presAssocID="{9757482F-AAF2-42A7-9FFD-C619F400EC7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CD911CD-4B3F-4D3F-88F2-AE5BD28D8DD3}" type="pres">
      <dgm:prSet presAssocID="{9757482F-AAF2-42A7-9FFD-C619F400EC74}" presName="lastNode" presStyleLbl="node1" presStyleIdx="3" presStyleCnt="4" custScaleX="226247" custScaleY="213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13B780-B7D1-43E3-AECF-65FEDD7FBD5A}" srcId="{9757482F-AAF2-42A7-9FFD-C619F400EC74}" destId="{73E21088-7967-4E7F-BC35-1F9E6F667714}" srcOrd="3" destOrd="0" parTransId="{3F610E50-4D37-4CAA-AEFC-269E7C6F4243}" sibTransId="{40067516-8881-4436-9CAF-22AE6C97FFC2}"/>
    <dgm:cxn modelId="{6E21CFAF-EB68-4A5A-94DC-E88F8DF4F36D}" type="presOf" srcId="{9757482F-AAF2-42A7-9FFD-C619F400EC74}" destId="{EBA389C4-E63D-4B7A-8CB8-0DD734B013BA}" srcOrd="0" destOrd="0" presId="urn:microsoft.com/office/officeart/2005/8/layout/equation2"/>
    <dgm:cxn modelId="{DBBB5A1C-F80D-4333-8153-272B81694CEB}" type="presOf" srcId="{0CDFFC3A-79FF-484A-B2B6-26E1F578EBCD}" destId="{7C145140-2BC9-4B80-B3B8-0F656E0F6A97}" srcOrd="0" destOrd="0" presId="urn:microsoft.com/office/officeart/2005/8/layout/equation2"/>
    <dgm:cxn modelId="{D69B8201-7CA5-4050-AD31-836E166FE31B}" type="presOf" srcId="{9FBA4760-7DA7-4DBE-A346-E85803ABE515}" destId="{62FCBE7C-1621-44DD-AD0F-5461C7C657AB}" srcOrd="0" destOrd="0" presId="urn:microsoft.com/office/officeart/2005/8/layout/equation2"/>
    <dgm:cxn modelId="{44DFE64B-D748-4491-AB2D-5D8F2B967345}" srcId="{9757482F-AAF2-42A7-9FFD-C619F400EC74}" destId="{B69AD698-3680-4CAF-8229-CB26E59858B9}" srcOrd="1" destOrd="0" parTransId="{87B466C0-27F5-462B-AFDB-A073386C712C}" sibTransId="{4FD3B993-A81D-4BD3-9B7B-9F5A23A83D4A}"/>
    <dgm:cxn modelId="{311C007A-C9E4-4D90-9F26-5770114E8777}" type="presOf" srcId="{B69AD698-3680-4CAF-8229-CB26E59858B9}" destId="{D29BA593-391F-44E4-8B95-E3C111170163}" srcOrd="0" destOrd="0" presId="urn:microsoft.com/office/officeart/2005/8/layout/equation2"/>
    <dgm:cxn modelId="{D91D3B43-0AC2-42AB-A9BA-FF93338B207A}" type="presOf" srcId="{4FD3B993-A81D-4BD3-9B7B-9F5A23A83D4A}" destId="{9CF382C9-139C-49F8-A420-E5A362823871}" srcOrd="0" destOrd="0" presId="urn:microsoft.com/office/officeart/2005/8/layout/equation2"/>
    <dgm:cxn modelId="{DFBA8D3C-634A-4332-8062-6CF24F363BA6}" srcId="{9757482F-AAF2-42A7-9FFD-C619F400EC74}" destId="{0CDFFC3A-79FF-484A-B2B6-26E1F578EBCD}" srcOrd="2" destOrd="0" parTransId="{64B3D804-28B7-4446-9FCA-37F240066358}" sibTransId="{9FBA4760-7DA7-4DBE-A346-E85803ABE515}"/>
    <dgm:cxn modelId="{92701B7A-2764-40F5-845A-F069A3C1B706}" type="presOf" srcId="{5474CE91-FBA6-47CE-B5D1-E031AD728C2E}" destId="{AF95372D-D094-4B29-B5BA-0F5F0281364B}" srcOrd="0" destOrd="0" presId="urn:microsoft.com/office/officeart/2005/8/layout/equation2"/>
    <dgm:cxn modelId="{5AC6C9C0-22C9-452D-BED2-C07D6511B3B9}" srcId="{9757482F-AAF2-42A7-9FFD-C619F400EC74}" destId="{5474CE91-FBA6-47CE-B5D1-E031AD728C2E}" srcOrd="0" destOrd="0" parTransId="{95165673-6A73-4717-9BC7-6149830725DD}" sibTransId="{466ECC4B-A633-425A-BD63-424ED425AF5D}"/>
    <dgm:cxn modelId="{576BA5E6-0BE4-4763-A369-936A226FDCCD}" type="presOf" srcId="{73E21088-7967-4E7F-BC35-1F9E6F667714}" destId="{6CD911CD-4B3F-4D3F-88F2-AE5BD28D8DD3}" srcOrd="0" destOrd="0" presId="urn:microsoft.com/office/officeart/2005/8/layout/equation2"/>
    <dgm:cxn modelId="{AE890B05-814A-456E-8436-A60201A55F3A}" type="presOf" srcId="{9FBA4760-7DA7-4DBE-A346-E85803ABE515}" destId="{FF64C988-FF30-4D69-BD77-5CBC541EDA86}" srcOrd="1" destOrd="0" presId="urn:microsoft.com/office/officeart/2005/8/layout/equation2"/>
    <dgm:cxn modelId="{B7303EDB-7091-4C35-86A4-6C8DF1B5BAC6}" type="presOf" srcId="{466ECC4B-A633-425A-BD63-424ED425AF5D}" destId="{DD3D2FA3-BEF5-46CA-B133-97F09BAC35E5}" srcOrd="0" destOrd="0" presId="urn:microsoft.com/office/officeart/2005/8/layout/equation2"/>
    <dgm:cxn modelId="{534834E1-497E-441B-8AF4-A0E0B70A7BBA}" type="presParOf" srcId="{EBA389C4-E63D-4B7A-8CB8-0DD734B013BA}" destId="{F581B205-A7A8-4DB3-9AA7-3D894C1CDEC1}" srcOrd="0" destOrd="0" presId="urn:microsoft.com/office/officeart/2005/8/layout/equation2"/>
    <dgm:cxn modelId="{88F8368D-E810-471F-9E29-A78775A993B6}" type="presParOf" srcId="{F581B205-A7A8-4DB3-9AA7-3D894C1CDEC1}" destId="{AF95372D-D094-4B29-B5BA-0F5F0281364B}" srcOrd="0" destOrd="0" presId="urn:microsoft.com/office/officeart/2005/8/layout/equation2"/>
    <dgm:cxn modelId="{7756B7C2-1B2D-415B-ABFA-D69C446D5D05}" type="presParOf" srcId="{F581B205-A7A8-4DB3-9AA7-3D894C1CDEC1}" destId="{2F2E0991-5D2B-4871-B5CF-AF95135902A9}" srcOrd="1" destOrd="0" presId="urn:microsoft.com/office/officeart/2005/8/layout/equation2"/>
    <dgm:cxn modelId="{C865B2FD-14D8-4CD2-9F04-D3869BE6B700}" type="presParOf" srcId="{F581B205-A7A8-4DB3-9AA7-3D894C1CDEC1}" destId="{DD3D2FA3-BEF5-46CA-B133-97F09BAC35E5}" srcOrd="2" destOrd="0" presId="urn:microsoft.com/office/officeart/2005/8/layout/equation2"/>
    <dgm:cxn modelId="{03A4F4D8-7A7D-4522-96F4-419C3F1F51C2}" type="presParOf" srcId="{F581B205-A7A8-4DB3-9AA7-3D894C1CDEC1}" destId="{40DADA70-BD8C-45BF-860E-A0F98B0C182B}" srcOrd="3" destOrd="0" presId="urn:microsoft.com/office/officeart/2005/8/layout/equation2"/>
    <dgm:cxn modelId="{90F8F60E-1F3A-44CD-81E8-2E976C6C731F}" type="presParOf" srcId="{F581B205-A7A8-4DB3-9AA7-3D894C1CDEC1}" destId="{D29BA593-391F-44E4-8B95-E3C111170163}" srcOrd="4" destOrd="0" presId="urn:microsoft.com/office/officeart/2005/8/layout/equation2"/>
    <dgm:cxn modelId="{300FA3DE-B2AD-4A23-AF06-C0979AC7EFA2}" type="presParOf" srcId="{F581B205-A7A8-4DB3-9AA7-3D894C1CDEC1}" destId="{BE56C1E6-91BA-48DD-94B2-125F1195ACA0}" srcOrd="5" destOrd="0" presId="urn:microsoft.com/office/officeart/2005/8/layout/equation2"/>
    <dgm:cxn modelId="{8B66E4B4-33D8-4A89-91B1-45AD05D53B4C}" type="presParOf" srcId="{F581B205-A7A8-4DB3-9AA7-3D894C1CDEC1}" destId="{9CF382C9-139C-49F8-A420-E5A362823871}" srcOrd="6" destOrd="0" presId="urn:microsoft.com/office/officeart/2005/8/layout/equation2"/>
    <dgm:cxn modelId="{A96060EC-DEE5-45A1-8B6E-CBDF056033E0}" type="presParOf" srcId="{F581B205-A7A8-4DB3-9AA7-3D894C1CDEC1}" destId="{A89B24C3-A65A-4521-8647-335C5AC93644}" srcOrd="7" destOrd="0" presId="urn:microsoft.com/office/officeart/2005/8/layout/equation2"/>
    <dgm:cxn modelId="{69ABAA14-C338-45B8-8056-8537F73B00E0}" type="presParOf" srcId="{F581B205-A7A8-4DB3-9AA7-3D894C1CDEC1}" destId="{7C145140-2BC9-4B80-B3B8-0F656E0F6A97}" srcOrd="8" destOrd="0" presId="urn:microsoft.com/office/officeart/2005/8/layout/equation2"/>
    <dgm:cxn modelId="{DE5CC0DE-0C67-4362-B20F-FD686DAE058E}" type="presParOf" srcId="{EBA389C4-E63D-4B7A-8CB8-0DD734B013BA}" destId="{62FCBE7C-1621-44DD-AD0F-5461C7C657AB}" srcOrd="1" destOrd="0" presId="urn:microsoft.com/office/officeart/2005/8/layout/equation2"/>
    <dgm:cxn modelId="{B00C76F4-2883-4309-B8A9-9F947E5ACF7B}" type="presParOf" srcId="{62FCBE7C-1621-44DD-AD0F-5461C7C657AB}" destId="{FF64C988-FF30-4D69-BD77-5CBC541EDA86}" srcOrd="0" destOrd="0" presId="urn:microsoft.com/office/officeart/2005/8/layout/equation2"/>
    <dgm:cxn modelId="{EA86780A-8B1A-4A31-869C-E436D5402447}" type="presParOf" srcId="{EBA389C4-E63D-4B7A-8CB8-0DD734B013BA}" destId="{6CD911CD-4B3F-4D3F-88F2-AE5BD28D8DD3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08EA3-6B93-4175-B5E9-D1B2F4280FD5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50D60F6-1594-4F6D-B4A9-D846F69D79BE}">
      <dgm:prSet phldrT="[Text]" custT="1"/>
      <dgm:spPr/>
      <dgm:t>
        <a:bodyPr/>
        <a:lstStyle/>
        <a:p>
          <a:r>
            <a:rPr lang="en-US" sz="1800" dirty="0"/>
            <a:t>solid waste management</a:t>
          </a:r>
        </a:p>
      </dgm:t>
    </dgm:pt>
    <dgm:pt modelId="{0B4F7559-6BB4-4194-8E6C-239B833F9E88}" type="parTrans" cxnId="{F5CA966B-D6F2-44A4-9D22-777C3AB1B917}">
      <dgm:prSet/>
      <dgm:spPr/>
      <dgm:t>
        <a:bodyPr/>
        <a:lstStyle/>
        <a:p>
          <a:endParaRPr lang="en-US"/>
        </a:p>
      </dgm:t>
    </dgm:pt>
    <dgm:pt modelId="{E796213A-9D2B-4780-AB33-CE3776B38578}" type="sibTrans" cxnId="{F5CA966B-D6F2-44A4-9D22-777C3AB1B917}">
      <dgm:prSet/>
      <dgm:spPr/>
      <dgm:t>
        <a:bodyPr/>
        <a:lstStyle/>
        <a:p>
          <a:endParaRPr lang="en-US"/>
        </a:p>
      </dgm:t>
    </dgm:pt>
    <dgm:pt modelId="{1174E9C1-D9FC-4AB6-A5EA-7F1E7DCE5EFD}">
      <dgm:prSet phldrT="[Text]" custT="1"/>
      <dgm:spPr/>
      <dgm:t>
        <a:bodyPr/>
        <a:lstStyle/>
        <a:p>
          <a:r>
            <a:rPr lang="en-US" sz="1800" dirty="0"/>
            <a:t>storage and collection</a:t>
          </a:r>
        </a:p>
      </dgm:t>
    </dgm:pt>
    <dgm:pt modelId="{874D56C7-B627-4C1D-9C0A-08D669F4D62B}" type="parTrans" cxnId="{FD20598A-CFA6-4825-9022-D1AE8E662A4A}">
      <dgm:prSet/>
      <dgm:spPr/>
      <dgm:t>
        <a:bodyPr/>
        <a:lstStyle/>
        <a:p>
          <a:endParaRPr lang="en-US"/>
        </a:p>
      </dgm:t>
    </dgm:pt>
    <dgm:pt modelId="{202914D5-3596-49B8-BDF6-72D1A82CF3BA}" type="sibTrans" cxnId="{FD20598A-CFA6-4825-9022-D1AE8E662A4A}">
      <dgm:prSet/>
      <dgm:spPr/>
      <dgm:t>
        <a:bodyPr/>
        <a:lstStyle/>
        <a:p>
          <a:endParaRPr lang="en-US"/>
        </a:p>
      </dgm:t>
    </dgm:pt>
    <dgm:pt modelId="{5C02442D-5B36-402D-9769-550EB627DB66}">
      <dgm:prSet phldrT="[Text]" custT="1"/>
      <dgm:spPr/>
      <dgm:t>
        <a:bodyPr/>
        <a:lstStyle/>
        <a:p>
          <a:pPr algn="ctr"/>
          <a:r>
            <a:rPr lang="en-US" sz="1800" dirty="0"/>
            <a:t>transportation</a:t>
          </a:r>
        </a:p>
      </dgm:t>
    </dgm:pt>
    <dgm:pt modelId="{2E50A53B-5B94-4B91-88CA-6A34E17D5E3A}" type="parTrans" cxnId="{74559536-F9BA-46E4-8A30-EE50EFCC38FA}">
      <dgm:prSet/>
      <dgm:spPr/>
      <dgm:t>
        <a:bodyPr/>
        <a:lstStyle/>
        <a:p>
          <a:endParaRPr lang="en-US"/>
        </a:p>
      </dgm:t>
    </dgm:pt>
    <dgm:pt modelId="{FDE16EA9-F4BD-4A00-910B-93E86B267A1D}" type="sibTrans" cxnId="{74559536-F9BA-46E4-8A30-EE50EFCC38FA}">
      <dgm:prSet/>
      <dgm:spPr/>
      <dgm:t>
        <a:bodyPr/>
        <a:lstStyle/>
        <a:p>
          <a:endParaRPr lang="en-US"/>
        </a:p>
      </dgm:t>
    </dgm:pt>
    <dgm:pt modelId="{D19538D7-1754-4F53-AEE0-7679F9CE7173}">
      <dgm:prSet phldrT="[Text]" custT="1"/>
      <dgm:spPr/>
      <dgm:t>
        <a:bodyPr/>
        <a:lstStyle/>
        <a:p>
          <a:r>
            <a:rPr lang="en-US" sz="1800" dirty="0" smtClean="0"/>
            <a:t>disposal</a:t>
          </a:r>
          <a:endParaRPr lang="en-US" sz="1800" dirty="0"/>
        </a:p>
      </dgm:t>
    </dgm:pt>
    <dgm:pt modelId="{3D259A09-069F-4343-8620-D8F82DA0A134}" type="parTrans" cxnId="{964A9D05-1C9B-4059-B7FD-719C83C781C4}">
      <dgm:prSet/>
      <dgm:spPr/>
      <dgm:t>
        <a:bodyPr/>
        <a:lstStyle/>
        <a:p>
          <a:endParaRPr lang="en-US"/>
        </a:p>
      </dgm:t>
    </dgm:pt>
    <dgm:pt modelId="{A6DDB587-A4B4-4674-A8C9-44EF447864FD}" type="sibTrans" cxnId="{964A9D05-1C9B-4059-B7FD-719C83C781C4}">
      <dgm:prSet/>
      <dgm:spPr/>
      <dgm:t>
        <a:bodyPr/>
        <a:lstStyle/>
        <a:p>
          <a:endParaRPr lang="en-US"/>
        </a:p>
      </dgm:t>
    </dgm:pt>
    <dgm:pt modelId="{DE50CB25-E1C3-4C98-AE46-89A2C3F8341A}" type="pres">
      <dgm:prSet presAssocID="{33E08EA3-6B93-4175-B5E9-D1B2F4280F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39FFC49D-AF9A-493A-AC4B-9F0FA7CCB64C}" type="pres">
      <dgm:prSet presAssocID="{350D60F6-1594-4F6D-B4A9-D846F69D79B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7D8EEC-23A2-4D46-B1FA-9DC73715238E}" type="pres">
      <dgm:prSet presAssocID="{350D60F6-1594-4F6D-B4A9-D846F69D79BE}" presName="rootComposite1" presStyleCnt="0"/>
      <dgm:spPr/>
      <dgm:t>
        <a:bodyPr/>
        <a:lstStyle/>
        <a:p>
          <a:endParaRPr lang="en-US"/>
        </a:p>
      </dgm:t>
    </dgm:pt>
    <dgm:pt modelId="{909C5BF2-E6BE-498D-95A5-62B9858EDF7B}" type="pres">
      <dgm:prSet presAssocID="{350D60F6-1594-4F6D-B4A9-D846F69D79BE}" presName="rootText1" presStyleLbl="node0" presStyleIdx="0" presStyleCnt="1" custScaleX="116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7C63D9-D24A-4F1C-BF28-D73286277CEE}" type="pres">
      <dgm:prSet presAssocID="{350D60F6-1594-4F6D-B4A9-D846F69D79BE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1E2F32A7-7EF2-4842-B837-81EC3FFDD2C0}" type="pres">
      <dgm:prSet presAssocID="{350D60F6-1594-4F6D-B4A9-D846F69D79BE}" presName="hierChild2" presStyleCnt="0"/>
      <dgm:spPr/>
      <dgm:t>
        <a:bodyPr/>
        <a:lstStyle/>
        <a:p>
          <a:endParaRPr lang="en-US"/>
        </a:p>
      </dgm:t>
    </dgm:pt>
    <dgm:pt modelId="{880FA510-5BEB-4E92-B1C8-F7FED88B2920}" type="pres">
      <dgm:prSet presAssocID="{874D56C7-B627-4C1D-9C0A-08D669F4D62B}" presName="Name37" presStyleLbl="parChTrans1D2" presStyleIdx="0" presStyleCnt="3"/>
      <dgm:spPr/>
      <dgm:t>
        <a:bodyPr/>
        <a:lstStyle/>
        <a:p>
          <a:pPr rtl="1"/>
          <a:endParaRPr lang="ar-SA"/>
        </a:p>
      </dgm:t>
    </dgm:pt>
    <dgm:pt modelId="{B61BEE91-59F0-4545-84FA-508D028D2480}" type="pres">
      <dgm:prSet presAssocID="{1174E9C1-D9FC-4AB6-A5EA-7F1E7DCE5EF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B2F1FA-B607-4780-B8C1-B51F25CC6312}" type="pres">
      <dgm:prSet presAssocID="{1174E9C1-D9FC-4AB6-A5EA-7F1E7DCE5EFD}" presName="rootComposite" presStyleCnt="0"/>
      <dgm:spPr/>
      <dgm:t>
        <a:bodyPr/>
        <a:lstStyle/>
        <a:p>
          <a:endParaRPr lang="en-US"/>
        </a:p>
      </dgm:t>
    </dgm:pt>
    <dgm:pt modelId="{A6898732-3175-4B97-BA44-461D187AC44B}" type="pres">
      <dgm:prSet presAssocID="{1174E9C1-D9FC-4AB6-A5EA-7F1E7DCE5EF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FF456-D9DC-4EE3-A12B-ED0305ED82C1}" type="pres">
      <dgm:prSet presAssocID="{1174E9C1-D9FC-4AB6-A5EA-7F1E7DCE5EFD}" presName="rootConnector" presStyleLbl="node2" presStyleIdx="0" presStyleCnt="3"/>
      <dgm:spPr/>
      <dgm:t>
        <a:bodyPr/>
        <a:lstStyle/>
        <a:p>
          <a:pPr rtl="1"/>
          <a:endParaRPr lang="ar-SA"/>
        </a:p>
      </dgm:t>
    </dgm:pt>
    <dgm:pt modelId="{4EA10B69-9EC8-418B-82BA-EBD13C08D8A5}" type="pres">
      <dgm:prSet presAssocID="{1174E9C1-D9FC-4AB6-A5EA-7F1E7DCE5EFD}" presName="hierChild4" presStyleCnt="0"/>
      <dgm:spPr/>
      <dgm:t>
        <a:bodyPr/>
        <a:lstStyle/>
        <a:p>
          <a:endParaRPr lang="en-US"/>
        </a:p>
      </dgm:t>
    </dgm:pt>
    <dgm:pt modelId="{C88FE554-2A42-48A4-8E49-A718B5865A84}" type="pres">
      <dgm:prSet presAssocID="{1174E9C1-D9FC-4AB6-A5EA-7F1E7DCE5EFD}" presName="hierChild5" presStyleCnt="0"/>
      <dgm:spPr/>
      <dgm:t>
        <a:bodyPr/>
        <a:lstStyle/>
        <a:p>
          <a:endParaRPr lang="en-US"/>
        </a:p>
      </dgm:t>
    </dgm:pt>
    <dgm:pt modelId="{F9D8B301-5D01-4164-8161-9ED36FA5A233}" type="pres">
      <dgm:prSet presAssocID="{2E50A53B-5B94-4B91-88CA-6A34E17D5E3A}" presName="Name37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3DAC67C6-742E-44D7-8B12-EC041E6956EE}" type="pres">
      <dgm:prSet presAssocID="{5C02442D-5B36-402D-9769-550EB627DB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EDBAEC-664C-42BD-AFE0-4499587E4FDB}" type="pres">
      <dgm:prSet presAssocID="{5C02442D-5B36-402D-9769-550EB627DB66}" presName="rootComposite" presStyleCnt="0"/>
      <dgm:spPr/>
      <dgm:t>
        <a:bodyPr/>
        <a:lstStyle/>
        <a:p>
          <a:endParaRPr lang="en-US"/>
        </a:p>
      </dgm:t>
    </dgm:pt>
    <dgm:pt modelId="{8AE1B7D1-12E8-495C-9A36-30AC7E1AB8F7}" type="pres">
      <dgm:prSet presAssocID="{5C02442D-5B36-402D-9769-550EB627DB6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18D718-D1E7-4948-B353-4EA8B4360FE7}" type="pres">
      <dgm:prSet presAssocID="{5C02442D-5B36-402D-9769-550EB627DB66}" presName="rootConnector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FB88E91-A15B-4243-960D-999AD1174C92}" type="pres">
      <dgm:prSet presAssocID="{5C02442D-5B36-402D-9769-550EB627DB66}" presName="hierChild4" presStyleCnt="0"/>
      <dgm:spPr/>
      <dgm:t>
        <a:bodyPr/>
        <a:lstStyle/>
        <a:p>
          <a:endParaRPr lang="en-US"/>
        </a:p>
      </dgm:t>
    </dgm:pt>
    <dgm:pt modelId="{EB944F1C-C9F3-4DDC-BF18-DF5956AE2378}" type="pres">
      <dgm:prSet presAssocID="{5C02442D-5B36-402D-9769-550EB627DB66}" presName="hierChild5" presStyleCnt="0"/>
      <dgm:spPr/>
      <dgm:t>
        <a:bodyPr/>
        <a:lstStyle/>
        <a:p>
          <a:endParaRPr lang="en-US"/>
        </a:p>
      </dgm:t>
    </dgm:pt>
    <dgm:pt modelId="{82417233-FC2A-413F-AF2D-74E455A5C601}" type="pres">
      <dgm:prSet presAssocID="{3D259A09-069F-4343-8620-D8F82DA0A134}" presName="Name37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B57E4DEA-3CE9-48B9-AECE-7AEDB2CE7422}" type="pres">
      <dgm:prSet presAssocID="{D19538D7-1754-4F53-AEE0-7679F9CE717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D38039-7155-4E97-B986-257A5E026605}" type="pres">
      <dgm:prSet presAssocID="{D19538D7-1754-4F53-AEE0-7679F9CE7173}" presName="rootComposite" presStyleCnt="0"/>
      <dgm:spPr/>
      <dgm:t>
        <a:bodyPr/>
        <a:lstStyle/>
        <a:p>
          <a:endParaRPr lang="en-US"/>
        </a:p>
      </dgm:t>
    </dgm:pt>
    <dgm:pt modelId="{71EFAAA3-2550-495A-AB98-C89BFA27253D}" type="pres">
      <dgm:prSet presAssocID="{D19538D7-1754-4F53-AEE0-7679F9CE717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305EA8-436F-4109-8D30-542AC831C22A}" type="pres">
      <dgm:prSet presAssocID="{D19538D7-1754-4F53-AEE0-7679F9CE7173}" presName="rootConnector" presStyleLbl="node2" presStyleIdx="2" presStyleCnt="3"/>
      <dgm:spPr/>
      <dgm:t>
        <a:bodyPr/>
        <a:lstStyle/>
        <a:p>
          <a:pPr rtl="1"/>
          <a:endParaRPr lang="ar-SA"/>
        </a:p>
      </dgm:t>
    </dgm:pt>
    <dgm:pt modelId="{D38D586B-F42D-40AD-A5A0-BFA735EDE165}" type="pres">
      <dgm:prSet presAssocID="{D19538D7-1754-4F53-AEE0-7679F9CE7173}" presName="hierChild4" presStyleCnt="0"/>
      <dgm:spPr/>
      <dgm:t>
        <a:bodyPr/>
        <a:lstStyle/>
        <a:p>
          <a:endParaRPr lang="en-US"/>
        </a:p>
      </dgm:t>
    </dgm:pt>
    <dgm:pt modelId="{18EF02A1-8F25-4C86-AD9B-E5C30AD0D60B}" type="pres">
      <dgm:prSet presAssocID="{D19538D7-1754-4F53-AEE0-7679F9CE7173}" presName="hierChild5" presStyleCnt="0"/>
      <dgm:spPr/>
      <dgm:t>
        <a:bodyPr/>
        <a:lstStyle/>
        <a:p>
          <a:endParaRPr lang="en-US"/>
        </a:p>
      </dgm:t>
    </dgm:pt>
    <dgm:pt modelId="{9B76BC83-EB42-4DF7-9A0B-D3A8980063B9}" type="pres">
      <dgm:prSet presAssocID="{350D60F6-1594-4F6D-B4A9-D846F69D79BE}" presName="hierChild3" presStyleCnt="0"/>
      <dgm:spPr/>
      <dgm:t>
        <a:bodyPr/>
        <a:lstStyle/>
        <a:p>
          <a:endParaRPr lang="en-US"/>
        </a:p>
      </dgm:t>
    </dgm:pt>
  </dgm:ptLst>
  <dgm:cxnLst>
    <dgm:cxn modelId="{0A9D784F-0EBE-4FC0-9B7E-0F859365CFDE}" type="presOf" srcId="{1174E9C1-D9FC-4AB6-A5EA-7F1E7DCE5EFD}" destId="{A6898732-3175-4B97-BA44-461D187AC44B}" srcOrd="0" destOrd="0" presId="urn:microsoft.com/office/officeart/2005/8/layout/orgChart1"/>
    <dgm:cxn modelId="{ADEF84DF-23E7-401E-923C-30E97A0B5622}" type="presOf" srcId="{350D60F6-1594-4F6D-B4A9-D846F69D79BE}" destId="{909C5BF2-E6BE-498D-95A5-62B9858EDF7B}" srcOrd="0" destOrd="0" presId="urn:microsoft.com/office/officeart/2005/8/layout/orgChart1"/>
    <dgm:cxn modelId="{367A4359-DA7B-4C21-BCE8-C1D552E687BF}" type="presOf" srcId="{1174E9C1-D9FC-4AB6-A5EA-7F1E7DCE5EFD}" destId="{9F8FF456-D9DC-4EE3-A12B-ED0305ED82C1}" srcOrd="1" destOrd="0" presId="urn:microsoft.com/office/officeart/2005/8/layout/orgChart1"/>
    <dgm:cxn modelId="{74559536-F9BA-46E4-8A30-EE50EFCC38FA}" srcId="{350D60F6-1594-4F6D-B4A9-D846F69D79BE}" destId="{5C02442D-5B36-402D-9769-550EB627DB66}" srcOrd="1" destOrd="0" parTransId="{2E50A53B-5B94-4B91-88CA-6A34E17D5E3A}" sibTransId="{FDE16EA9-F4BD-4A00-910B-93E86B267A1D}"/>
    <dgm:cxn modelId="{BEE0DBB3-D007-443D-880C-69AE36A7E67C}" type="presOf" srcId="{D19538D7-1754-4F53-AEE0-7679F9CE7173}" destId="{7C305EA8-436F-4109-8D30-542AC831C22A}" srcOrd="1" destOrd="0" presId="urn:microsoft.com/office/officeart/2005/8/layout/orgChart1"/>
    <dgm:cxn modelId="{1EBB17F1-0925-4D10-8037-478451B930BC}" type="presOf" srcId="{874D56C7-B627-4C1D-9C0A-08D669F4D62B}" destId="{880FA510-5BEB-4E92-B1C8-F7FED88B2920}" srcOrd="0" destOrd="0" presId="urn:microsoft.com/office/officeart/2005/8/layout/orgChart1"/>
    <dgm:cxn modelId="{6A088DF8-C473-43EA-B62A-C4B94F11318E}" type="presOf" srcId="{2E50A53B-5B94-4B91-88CA-6A34E17D5E3A}" destId="{F9D8B301-5D01-4164-8161-9ED36FA5A233}" srcOrd="0" destOrd="0" presId="urn:microsoft.com/office/officeart/2005/8/layout/orgChart1"/>
    <dgm:cxn modelId="{852F33B2-E604-4A96-8C72-43B5CA06888E}" type="presOf" srcId="{D19538D7-1754-4F53-AEE0-7679F9CE7173}" destId="{71EFAAA3-2550-495A-AB98-C89BFA27253D}" srcOrd="0" destOrd="0" presId="urn:microsoft.com/office/officeart/2005/8/layout/orgChart1"/>
    <dgm:cxn modelId="{964A9D05-1C9B-4059-B7FD-719C83C781C4}" srcId="{350D60F6-1594-4F6D-B4A9-D846F69D79BE}" destId="{D19538D7-1754-4F53-AEE0-7679F9CE7173}" srcOrd="2" destOrd="0" parTransId="{3D259A09-069F-4343-8620-D8F82DA0A134}" sibTransId="{A6DDB587-A4B4-4674-A8C9-44EF447864FD}"/>
    <dgm:cxn modelId="{F5CA966B-D6F2-44A4-9D22-777C3AB1B917}" srcId="{33E08EA3-6B93-4175-B5E9-D1B2F4280FD5}" destId="{350D60F6-1594-4F6D-B4A9-D846F69D79BE}" srcOrd="0" destOrd="0" parTransId="{0B4F7559-6BB4-4194-8E6C-239B833F9E88}" sibTransId="{E796213A-9D2B-4780-AB33-CE3776B38578}"/>
    <dgm:cxn modelId="{339B4F8A-7A74-4351-B419-A8BB05121F94}" type="presOf" srcId="{5C02442D-5B36-402D-9769-550EB627DB66}" destId="{FB18D718-D1E7-4948-B353-4EA8B4360FE7}" srcOrd="1" destOrd="0" presId="urn:microsoft.com/office/officeart/2005/8/layout/orgChart1"/>
    <dgm:cxn modelId="{BEA0DD11-8EF7-447C-BA01-A493FCE4907F}" type="presOf" srcId="{350D60F6-1594-4F6D-B4A9-D846F69D79BE}" destId="{357C63D9-D24A-4F1C-BF28-D73286277CEE}" srcOrd="1" destOrd="0" presId="urn:microsoft.com/office/officeart/2005/8/layout/orgChart1"/>
    <dgm:cxn modelId="{7621FD69-601D-489A-A13B-D4EC139E5756}" type="presOf" srcId="{33E08EA3-6B93-4175-B5E9-D1B2F4280FD5}" destId="{DE50CB25-E1C3-4C98-AE46-89A2C3F8341A}" srcOrd="0" destOrd="0" presId="urn:microsoft.com/office/officeart/2005/8/layout/orgChart1"/>
    <dgm:cxn modelId="{FD20598A-CFA6-4825-9022-D1AE8E662A4A}" srcId="{350D60F6-1594-4F6D-B4A9-D846F69D79BE}" destId="{1174E9C1-D9FC-4AB6-A5EA-7F1E7DCE5EFD}" srcOrd="0" destOrd="0" parTransId="{874D56C7-B627-4C1D-9C0A-08D669F4D62B}" sibTransId="{202914D5-3596-49B8-BDF6-72D1A82CF3BA}"/>
    <dgm:cxn modelId="{A4BB545D-679E-424D-8ABD-A9E337578E9C}" type="presOf" srcId="{5C02442D-5B36-402D-9769-550EB627DB66}" destId="{8AE1B7D1-12E8-495C-9A36-30AC7E1AB8F7}" srcOrd="0" destOrd="0" presId="urn:microsoft.com/office/officeart/2005/8/layout/orgChart1"/>
    <dgm:cxn modelId="{AF771490-F350-4BD4-9ABE-B058102AC657}" type="presOf" srcId="{3D259A09-069F-4343-8620-D8F82DA0A134}" destId="{82417233-FC2A-413F-AF2D-74E455A5C601}" srcOrd="0" destOrd="0" presId="urn:microsoft.com/office/officeart/2005/8/layout/orgChart1"/>
    <dgm:cxn modelId="{6F0472A8-497A-4889-AA21-DD9B998E87AC}" type="presParOf" srcId="{DE50CB25-E1C3-4C98-AE46-89A2C3F8341A}" destId="{39FFC49D-AF9A-493A-AC4B-9F0FA7CCB64C}" srcOrd="0" destOrd="0" presId="urn:microsoft.com/office/officeart/2005/8/layout/orgChart1"/>
    <dgm:cxn modelId="{13EB8160-D995-4CD1-B4F8-6F6874630F91}" type="presParOf" srcId="{39FFC49D-AF9A-493A-AC4B-9F0FA7CCB64C}" destId="{267D8EEC-23A2-4D46-B1FA-9DC73715238E}" srcOrd="0" destOrd="0" presId="urn:microsoft.com/office/officeart/2005/8/layout/orgChart1"/>
    <dgm:cxn modelId="{78010DA2-9A6D-4EC7-BD9C-A6EDFBB52618}" type="presParOf" srcId="{267D8EEC-23A2-4D46-B1FA-9DC73715238E}" destId="{909C5BF2-E6BE-498D-95A5-62B9858EDF7B}" srcOrd="0" destOrd="0" presId="urn:microsoft.com/office/officeart/2005/8/layout/orgChart1"/>
    <dgm:cxn modelId="{172BC300-74DE-4AC5-9511-83A8208498D5}" type="presParOf" srcId="{267D8EEC-23A2-4D46-B1FA-9DC73715238E}" destId="{357C63D9-D24A-4F1C-BF28-D73286277CEE}" srcOrd="1" destOrd="0" presId="urn:microsoft.com/office/officeart/2005/8/layout/orgChart1"/>
    <dgm:cxn modelId="{17533344-DDB9-4A92-BCB4-0910A92C90A1}" type="presParOf" srcId="{39FFC49D-AF9A-493A-AC4B-9F0FA7CCB64C}" destId="{1E2F32A7-7EF2-4842-B837-81EC3FFDD2C0}" srcOrd="1" destOrd="0" presId="urn:microsoft.com/office/officeart/2005/8/layout/orgChart1"/>
    <dgm:cxn modelId="{DC6EC8C2-DFB5-4051-AAB0-D488746306D8}" type="presParOf" srcId="{1E2F32A7-7EF2-4842-B837-81EC3FFDD2C0}" destId="{880FA510-5BEB-4E92-B1C8-F7FED88B2920}" srcOrd="0" destOrd="0" presId="urn:microsoft.com/office/officeart/2005/8/layout/orgChart1"/>
    <dgm:cxn modelId="{6156DA1B-96CC-4945-A9A4-1B377C1BB325}" type="presParOf" srcId="{1E2F32A7-7EF2-4842-B837-81EC3FFDD2C0}" destId="{B61BEE91-59F0-4545-84FA-508D028D2480}" srcOrd="1" destOrd="0" presId="urn:microsoft.com/office/officeart/2005/8/layout/orgChart1"/>
    <dgm:cxn modelId="{CA0DB3A4-FB4A-4ABB-8D16-A9AF01CC224C}" type="presParOf" srcId="{B61BEE91-59F0-4545-84FA-508D028D2480}" destId="{97B2F1FA-B607-4780-B8C1-B51F25CC6312}" srcOrd="0" destOrd="0" presId="urn:microsoft.com/office/officeart/2005/8/layout/orgChart1"/>
    <dgm:cxn modelId="{F8F3E204-66EA-41E3-9FE9-32D5CF558421}" type="presParOf" srcId="{97B2F1FA-B607-4780-B8C1-B51F25CC6312}" destId="{A6898732-3175-4B97-BA44-461D187AC44B}" srcOrd="0" destOrd="0" presId="urn:microsoft.com/office/officeart/2005/8/layout/orgChart1"/>
    <dgm:cxn modelId="{630CBF5E-8222-4F09-9F08-29646156F3E0}" type="presParOf" srcId="{97B2F1FA-B607-4780-B8C1-B51F25CC6312}" destId="{9F8FF456-D9DC-4EE3-A12B-ED0305ED82C1}" srcOrd="1" destOrd="0" presId="urn:microsoft.com/office/officeart/2005/8/layout/orgChart1"/>
    <dgm:cxn modelId="{6377B191-CA85-46AF-99B0-B9C83D8A5CC9}" type="presParOf" srcId="{B61BEE91-59F0-4545-84FA-508D028D2480}" destId="{4EA10B69-9EC8-418B-82BA-EBD13C08D8A5}" srcOrd="1" destOrd="0" presId="urn:microsoft.com/office/officeart/2005/8/layout/orgChart1"/>
    <dgm:cxn modelId="{EC7C0B6E-5378-4C03-B1BD-2B960D4EAC0D}" type="presParOf" srcId="{B61BEE91-59F0-4545-84FA-508D028D2480}" destId="{C88FE554-2A42-48A4-8E49-A718B5865A84}" srcOrd="2" destOrd="0" presId="urn:microsoft.com/office/officeart/2005/8/layout/orgChart1"/>
    <dgm:cxn modelId="{C98D689B-0DFE-4806-BDAC-81B6C8B5E017}" type="presParOf" srcId="{1E2F32A7-7EF2-4842-B837-81EC3FFDD2C0}" destId="{F9D8B301-5D01-4164-8161-9ED36FA5A233}" srcOrd="2" destOrd="0" presId="urn:microsoft.com/office/officeart/2005/8/layout/orgChart1"/>
    <dgm:cxn modelId="{1B22AB92-483E-4C99-B74E-AEDCF3428E10}" type="presParOf" srcId="{1E2F32A7-7EF2-4842-B837-81EC3FFDD2C0}" destId="{3DAC67C6-742E-44D7-8B12-EC041E6956EE}" srcOrd="3" destOrd="0" presId="urn:microsoft.com/office/officeart/2005/8/layout/orgChart1"/>
    <dgm:cxn modelId="{3EC45BD2-FFA3-42C0-86AE-E1FB0F1664F9}" type="presParOf" srcId="{3DAC67C6-742E-44D7-8B12-EC041E6956EE}" destId="{30EDBAEC-664C-42BD-AFE0-4499587E4FDB}" srcOrd="0" destOrd="0" presId="urn:microsoft.com/office/officeart/2005/8/layout/orgChart1"/>
    <dgm:cxn modelId="{F8620CE1-1049-46FA-B610-204B6C923375}" type="presParOf" srcId="{30EDBAEC-664C-42BD-AFE0-4499587E4FDB}" destId="{8AE1B7D1-12E8-495C-9A36-30AC7E1AB8F7}" srcOrd="0" destOrd="0" presId="urn:microsoft.com/office/officeart/2005/8/layout/orgChart1"/>
    <dgm:cxn modelId="{505F77F8-8044-4E8E-8305-487ADC088CC6}" type="presParOf" srcId="{30EDBAEC-664C-42BD-AFE0-4499587E4FDB}" destId="{FB18D718-D1E7-4948-B353-4EA8B4360FE7}" srcOrd="1" destOrd="0" presId="urn:microsoft.com/office/officeart/2005/8/layout/orgChart1"/>
    <dgm:cxn modelId="{AF5D80D7-3EDC-48C8-92BC-29693B1EE69D}" type="presParOf" srcId="{3DAC67C6-742E-44D7-8B12-EC041E6956EE}" destId="{8FB88E91-A15B-4243-960D-999AD1174C92}" srcOrd="1" destOrd="0" presId="urn:microsoft.com/office/officeart/2005/8/layout/orgChart1"/>
    <dgm:cxn modelId="{B0839B5A-F15F-4108-AD57-2FC9448DC531}" type="presParOf" srcId="{3DAC67C6-742E-44D7-8B12-EC041E6956EE}" destId="{EB944F1C-C9F3-4DDC-BF18-DF5956AE2378}" srcOrd="2" destOrd="0" presId="urn:microsoft.com/office/officeart/2005/8/layout/orgChart1"/>
    <dgm:cxn modelId="{44546BDC-F391-414C-AE58-DE1D42259767}" type="presParOf" srcId="{1E2F32A7-7EF2-4842-B837-81EC3FFDD2C0}" destId="{82417233-FC2A-413F-AF2D-74E455A5C601}" srcOrd="4" destOrd="0" presId="urn:microsoft.com/office/officeart/2005/8/layout/orgChart1"/>
    <dgm:cxn modelId="{998E7EA3-E930-4720-834D-E54BA6781E3F}" type="presParOf" srcId="{1E2F32A7-7EF2-4842-B837-81EC3FFDD2C0}" destId="{B57E4DEA-3CE9-48B9-AECE-7AEDB2CE7422}" srcOrd="5" destOrd="0" presId="urn:microsoft.com/office/officeart/2005/8/layout/orgChart1"/>
    <dgm:cxn modelId="{1F9A7F9E-F09C-40B2-BF60-FBD7F3A4307E}" type="presParOf" srcId="{B57E4DEA-3CE9-48B9-AECE-7AEDB2CE7422}" destId="{2AD38039-7155-4E97-B986-257A5E026605}" srcOrd="0" destOrd="0" presId="urn:microsoft.com/office/officeart/2005/8/layout/orgChart1"/>
    <dgm:cxn modelId="{6717E88E-5854-4EE2-A6E9-CA893F85550C}" type="presParOf" srcId="{2AD38039-7155-4E97-B986-257A5E026605}" destId="{71EFAAA3-2550-495A-AB98-C89BFA27253D}" srcOrd="0" destOrd="0" presId="urn:microsoft.com/office/officeart/2005/8/layout/orgChart1"/>
    <dgm:cxn modelId="{57288E77-3428-4729-BCA6-C651CD9AA4E4}" type="presParOf" srcId="{2AD38039-7155-4E97-B986-257A5E026605}" destId="{7C305EA8-436F-4109-8D30-542AC831C22A}" srcOrd="1" destOrd="0" presId="urn:microsoft.com/office/officeart/2005/8/layout/orgChart1"/>
    <dgm:cxn modelId="{9613F43E-C0BD-4B45-8D63-7D312B68F76C}" type="presParOf" srcId="{B57E4DEA-3CE9-48B9-AECE-7AEDB2CE7422}" destId="{D38D586B-F42D-40AD-A5A0-BFA735EDE165}" srcOrd="1" destOrd="0" presId="urn:microsoft.com/office/officeart/2005/8/layout/orgChart1"/>
    <dgm:cxn modelId="{1F44E94F-816E-489E-BC53-96F50DA2AF4E}" type="presParOf" srcId="{B57E4DEA-3CE9-48B9-AECE-7AEDB2CE7422}" destId="{18EF02A1-8F25-4C86-AD9B-E5C30AD0D60B}" srcOrd="2" destOrd="0" presId="urn:microsoft.com/office/officeart/2005/8/layout/orgChart1"/>
    <dgm:cxn modelId="{1FF099EC-4592-418A-9D6A-6F0025753875}" type="presParOf" srcId="{39FFC49D-AF9A-493A-AC4B-9F0FA7CCB64C}" destId="{9B76BC83-EB42-4DF7-9A0B-D3A8980063B9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6F14E-4535-4461-8929-2DE3593F4B76}" type="doc">
      <dgm:prSet loTypeId="urn:microsoft.com/office/officeart/2005/8/layout/radial3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5FCA4CD-F6A8-4A04-97C1-A668C7E17AC9}">
      <dgm:prSet phldrT="[Text]"/>
      <dgm:spPr/>
      <dgm:t>
        <a:bodyPr/>
        <a:lstStyle/>
        <a:p>
          <a:r>
            <a:rPr lang="en-US" b="1" dirty="0" smtClean="0"/>
            <a:t>Heuristic Algorithms</a:t>
          </a:r>
          <a:endParaRPr lang="en-US" dirty="0"/>
        </a:p>
      </dgm:t>
    </dgm:pt>
    <dgm:pt modelId="{FB377743-B7B6-4414-8826-FB7C52466B7B}" type="parTrans" cxnId="{CBAE14AB-29CC-4E29-B8CF-6F7A2CF18CAF}">
      <dgm:prSet/>
      <dgm:spPr/>
      <dgm:t>
        <a:bodyPr/>
        <a:lstStyle/>
        <a:p>
          <a:endParaRPr lang="en-US"/>
        </a:p>
      </dgm:t>
    </dgm:pt>
    <dgm:pt modelId="{E111E6D4-CEEC-49F3-BA3C-4F8FA8DA6AB4}" type="sibTrans" cxnId="{CBAE14AB-29CC-4E29-B8CF-6F7A2CF18CAF}">
      <dgm:prSet/>
      <dgm:spPr/>
      <dgm:t>
        <a:bodyPr/>
        <a:lstStyle/>
        <a:p>
          <a:endParaRPr lang="en-US"/>
        </a:p>
      </dgm:t>
    </dgm:pt>
    <dgm:pt modelId="{8C9EFB27-8611-4B00-8B23-DC4D84A4A4EF}">
      <dgm:prSet phldrT="[Text]" custT="1"/>
      <dgm:spPr/>
      <dgm:t>
        <a:bodyPr/>
        <a:lstStyle/>
        <a:p>
          <a:r>
            <a:rPr lang="en-US" sz="1600" dirty="0" smtClean="0"/>
            <a:t>Saving Algorithm</a:t>
          </a:r>
          <a:endParaRPr lang="en-US" sz="1600" dirty="0"/>
        </a:p>
      </dgm:t>
    </dgm:pt>
    <dgm:pt modelId="{71C86ADA-2548-4816-97D8-880C30DA8228}" type="parTrans" cxnId="{6BF62127-1423-431B-AAFA-604D411025EE}">
      <dgm:prSet/>
      <dgm:spPr/>
      <dgm:t>
        <a:bodyPr/>
        <a:lstStyle/>
        <a:p>
          <a:endParaRPr lang="en-US"/>
        </a:p>
      </dgm:t>
    </dgm:pt>
    <dgm:pt modelId="{09052CCD-C9B1-4C26-A6B2-BCD50EF1B31A}" type="sibTrans" cxnId="{6BF62127-1423-431B-AAFA-604D411025EE}">
      <dgm:prSet/>
      <dgm:spPr/>
      <dgm:t>
        <a:bodyPr/>
        <a:lstStyle/>
        <a:p>
          <a:endParaRPr lang="en-US"/>
        </a:p>
      </dgm:t>
    </dgm:pt>
    <dgm:pt modelId="{9ABE9221-036A-4A8B-AE0E-73B496DAC3A8}">
      <dgm:prSet phldrT="[Text]" custT="1"/>
      <dgm:spPr/>
      <dgm:t>
        <a:bodyPr/>
        <a:lstStyle/>
        <a:p>
          <a:r>
            <a:rPr lang="en-US" sz="1600" dirty="0" smtClean="0"/>
            <a:t>Ant Colony Algorithm</a:t>
          </a:r>
          <a:endParaRPr lang="en-US" sz="1600" dirty="0"/>
        </a:p>
      </dgm:t>
    </dgm:pt>
    <dgm:pt modelId="{67B356F6-3572-4346-AA45-9E7C0703FC60}" type="parTrans" cxnId="{C6299BCE-69D0-473E-9DE3-7C17520FCAB8}">
      <dgm:prSet/>
      <dgm:spPr/>
      <dgm:t>
        <a:bodyPr/>
        <a:lstStyle/>
        <a:p>
          <a:endParaRPr lang="en-US"/>
        </a:p>
      </dgm:t>
    </dgm:pt>
    <dgm:pt modelId="{744E149D-97E7-4A52-BFA2-8802B4651C46}" type="sibTrans" cxnId="{C6299BCE-69D0-473E-9DE3-7C17520FCAB8}">
      <dgm:prSet/>
      <dgm:spPr/>
      <dgm:t>
        <a:bodyPr/>
        <a:lstStyle/>
        <a:p>
          <a:endParaRPr lang="en-US"/>
        </a:p>
      </dgm:t>
    </dgm:pt>
    <dgm:pt modelId="{9CB54113-991F-4D64-9DDF-C355A2E35374}">
      <dgm:prSet phldrT="[Text]" custT="1"/>
      <dgm:spPr/>
      <dgm:t>
        <a:bodyPr/>
        <a:lstStyle/>
        <a:p>
          <a:r>
            <a:rPr lang="en-US" sz="1600" dirty="0" smtClean="0"/>
            <a:t>Genetic Algorithm</a:t>
          </a:r>
          <a:endParaRPr lang="en-US" sz="1600" dirty="0"/>
        </a:p>
      </dgm:t>
    </dgm:pt>
    <dgm:pt modelId="{C83CB620-A6CC-4CB6-81F8-988CA2C610CA}" type="parTrans" cxnId="{A2E99D3A-71FE-4D39-88F6-4748F34C773A}">
      <dgm:prSet/>
      <dgm:spPr/>
      <dgm:t>
        <a:bodyPr/>
        <a:lstStyle/>
        <a:p>
          <a:endParaRPr lang="en-US"/>
        </a:p>
      </dgm:t>
    </dgm:pt>
    <dgm:pt modelId="{A3617C19-ABC5-4D25-8D1A-3A26F00C3B2C}" type="sibTrans" cxnId="{A2E99D3A-71FE-4D39-88F6-4748F34C773A}">
      <dgm:prSet/>
      <dgm:spPr/>
      <dgm:t>
        <a:bodyPr/>
        <a:lstStyle/>
        <a:p>
          <a:endParaRPr lang="en-US"/>
        </a:p>
      </dgm:t>
    </dgm:pt>
    <dgm:pt modelId="{0990A835-39C5-4704-9B0C-83C739FAF7DC}">
      <dgm:prSet phldrT="[Text]" custT="1"/>
      <dgm:spPr/>
      <dgm:t>
        <a:bodyPr/>
        <a:lstStyle/>
        <a:p>
          <a:r>
            <a:rPr lang="en-US" sz="1600" b="1" dirty="0" err="1" smtClean="0"/>
            <a:t>Dijkstra’s</a:t>
          </a:r>
          <a:r>
            <a:rPr lang="en-US" sz="1600" b="1" dirty="0" smtClean="0"/>
            <a:t> Algorithm</a:t>
          </a:r>
          <a:endParaRPr lang="en-US" sz="1600" b="1" dirty="0"/>
        </a:p>
      </dgm:t>
    </dgm:pt>
    <dgm:pt modelId="{38EE36A5-1BFA-460D-B506-D3190D66A2FF}" type="parTrans" cxnId="{7C362F4B-9BC5-410E-8628-44AC3D8FD174}">
      <dgm:prSet/>
      <dgm:spPr/>
      <dgm:t>
        <a:bodyPr/>
        <a:lstStyle/>
        <a:p>
          <a:endParaRPr lang="en-US"/>
        </a:p>
      </dgm:t>
    </dgm:pt>
    <dgm:pt modelId="{01A2D6BA-E496-4744-A5A1-E66369CF3CAD}" type="sibTrans" cxnId="{7C362F4B-9BC5-410E-8628-44AC3D8FD174}">
      <dgm:prSet/>
      <dgm:spPr/>
      <dgm:t>
        <a:bodyPr/>
        <a:lstStyle/>
        <a:p>
          <a:endParaRPr lang="en-US"/>
        </a:p>
      </dgm:t>
    </dgm:pt>
    <dgm:pt modelId="{EEE45E70-3FE4-47C2-B272-C1989EBDF557}">
      <dgm:prSet phldrT="[Text]" custT="1"/>
      <dgm:spPr/>
      <dgm:t>
        <a:bodyPr/>
        <a:lstStyle/>
        <a:p>
          <a:r>
            <a:rPr lang="en-US" sz="1600" dirty="0" smtClean="0"/>
            <a:t>Nearest Neighbor Algorithm</a:t>
          </a:r>
          <a:endParaRPr lang="en-US" sz="1600" b="1" dirty="0"/>
        </a:p>
      </dgm:t>
    </dgm:pt>
    <dgm:pt modelId="{21D84616-AA2C-4EE6-8AAD-F83B113C4F35}" type="parTrans" cxnId="{887D96D9-246A-4231-A43A-F44CC5E8A3A0}">
      <dgm:prSet/>
      <dgm:spPr/>
      <dgm:t>
        <a:bodyPr/>
        <a:lstStyle/>
        <a:p>
          <a:endParaRPr lang="en-US"/>
        </a:p>
      </dgm:t>
    </dgm:pt>
    <dgm:pt modelId="{30EB231C-0EF0-4580-8862-58941255CBEE}" type="sibTrans" cxnId="{887D96D9-246A-4231-A43A-F44CC5E8A3A0}">
      <dgm:prSet/>
      <dgm:spPr/>
      <dgm:t>
        <a:bodyPr/>
        <a:lstStyle/>
        <a:p>
          <a:endParaRPr lang="en-US"/>
        </a:p>
      </dgm:t>
    </dgm:pt>
    <dgm:pt modelId="{1972BF74-0E12-4492-A254-776BF083C4D4}">
      <dgm:prSet phldrT="[Text]" custT="1"/>
      <dgm:spPr/>
      <dgm:t>
        <a:bodyPr/>
        <a:lstStyle/>
        <a:p>
          <a:r>
            <a:rPr lang="en-US" sz="1600" dirty="0" smtClean="0"/>
            <a:t>Simulated Annealing</a:t>
          </a:r>
          <a:endParaRPr lang="en-US" sz="1600" b="1" dirty="0"/>
        </a:p>
      </dgm:t>
    </dgm:pt>
    <dgm:pt modelId="{59997EB4-3606-4165-8515-977B4261CE3F}" type="parTrans" cxnId="{4171B0DB-C36D-42F4-8E14-56832105128C}">
      <dgm:prSet/>
      <dgm:spPr/>
      <dgm:t>
        <a:bodyPr/>
        <a:lstStyle/>
        <a:p>
          <a:endParaRPr lang="en-US"/>
        </a:p>
      </dgm:t>
    </dgm:pt>
    <dgm:pt modelId="{47610FFF-69F0-4F77-9393-5583732D69E7}" type="sibTrans" cxnId="{4171B0DB-C36D-42F4-8E14-56832105128C}">
      <dgm:prSet/>
      <dgm:spPr/>
      <dgm:t>
        <a:bodyPr/>
        <a:lstStyle/>
        <a:p>
          <a:endParaRPr lang="en-US"/>
        </a:p>
      </dgm:t>
    </dgm:pt>
    <dgm:pt modelId="{3290CA44-C7EE-4DB3-9870-159885B890AD}" type="pres">
      <dgm:prSet presAssocID="{2386F14E-4535-4461-8929-2DE3593F4B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56752-851F-4684-9A82-7EA3C3911A46}" type="pres">
      <dgm:prSet presAssocID="{2386F14E-4535-4461-8929-2DE3593F4B76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F6397A2-E38E-4747-879D-163273E079AA}" type="pres">
      <dgm:prSet presAssocID="{65FCA4CD-F6A8-4A04-97C1-A668C7E17AC9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E8B1B954-3BDC-4A71-850F-E5E77AC8947E}" type="pres">
      <dgm:prSet presAssocID="{8C9EFB27-8611-4B00-8B23-DC4D84A4A4E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5D5E0-A398-480F-982F-6F7DA6F6A78C}" type="pres">
      <dgm:prSet presAssocID="{9ABE9221-036A-4A8B-AE0E-73B496DAC3A8}" presName="node" presStyleLbl="vennNode1" presStyleIdx="2" presStyleCnt="7" custScaleX="91119" custScaleY="9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15301-E454-4DFA-91AA-A4F536B13063}" type="pres">
      <dgm:prSet presAssocID="{9CB54113-991F-4D64-9DDF-C355A2E35374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F24A2-E873-4699-9991-CF3C1264427E}" type="pres">
      <dgm:prSet presAssocID="{0990A835-39C5-4704-9B0C-83C739FAF7DC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1CD60-6647-465F-9EC3-17384B54CBDB}" type="pres">
      <dgm:prSet presAssocID="{EEE45E70-3FE4-47C2-B272-C1989EBDF55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A583-AC08-496E-9CD3-D7BC3DC90413}" type="pres">
      <dgm:prSet presAssocID="{1972BF74-0E12-4492-A254-776BF083C4D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1B0DB-C36D-42F4-8E14-56832105128C}" srcId="{65FCA4CD-F6A8-4A04-97C1-A668C7E17AC9}" destId="{1972BF74-0E12-4492-A254-776BF083C4D4}" srcOrd="5" destOrd="0" parTransId="{59997EB4-3606-4165-8515-977B4261CE3F}" sibTransId="{47610FFF-69F0-4F77-9393-5583732D69E7}"/>
    <dgm:cxn modelId="{AA559DE0-5337-42B6-B2B4-7A67A4670F50}" type="presOf" srcId="{1972BF74-0E12-4492-A254-776BF083C4D4}" destId="{9A05A583-AC08-496E-9CD3-D7BC3DC90413}" srcOrd="0" destOrd="0" presId="urn:microsoft.com/office/officeart/2005/8/layout/radial3"/>
    <dgm:cxn modelId="{7C362F4B-9BC5-410E-8628-44AC3D8FD174}" srcId="{65FCA4CD-F6A8-4A04-97C1-A668C7E17AC9}" destId="{0990A835-39C5-4704-9B0C-83C739FAF7DC}" srcOrd="3" destOrd="0" parTransId="{38EE36A5-1BFA-460D-B506-D3190D66A2FF}" sibTransId="{01A2D6BA-E496-4744-A5A1-E66369CF3CAD}"/>
    <dgm:cxn modelId="{340E529E-1F98-4155-87F9-8F0896FC8B31}" type="presOf" srcId="{EEE45E70-3FE4-47C2-B272-C1989EBDF557}" destId="{8CB1CD60-6647-465F-9EC3-17384B54CBDB}" srcOrd="0" destOrd="0" presId="urn:microsoft.com/office/officeart/2005/8/layout/radial3"/>
    <dgm:cxn modelId="{90B802FA-056A-4BAD-B9B0-196BE952EA0D}" type="presOf" srcId="{9ABE9221-036A-4A8B-AE0E-73B496DAC3A8}" destId="{2E85D5E0-A398-480F-982F-6F7DA6F6A78C}" srcOrd="0" destOrd="0" presId="urn:microsoft.com/office/officeart/2005/8/layout/radial3"/>
    <dgm:cxn modelId="{85752F32-CB6F-408C-A2FC-6C39D9FFB4C4}" type="presOf" srcId="{0990A835-39C5-4704-9B0C-83C739FAF7DC}" destId="{982F24A2-E873-4699-9991-CF3C1264427E}" srcOrd="0" destOrd="0" presId="urn:microsoft.com/office/officeart/2005/8/layout/radial3"/>
    <dgm:cxn modelId="{A2E99D3A-71FE-4D39-88F6-4748F34C773A}" srcId="{65FCA4CD-F6A8-4A04-97C1-A668C7E17AC9}" destId="{9CB54113-991F-4D64-9DDF-C355A2E35374}" srcOrd="2" destOrd="0" parTransId="{C83CB620-A6CC-4CB6-81F8-988CA2C610CA}" sibTransId="{A3617C19-ABC5-4D25-8D1A-3A26F00C3B2C}"/>
    <dgm:cxn modelId="{CBAE14AB-29CC-4E29-B8CF-6F7A2CF18CAF}" srcId="{2386F14E-4535-4461-8929-2DE3593F4B76}" destId="{65FCA4CD-F6A8-4A04-97C1-A668C7E17AC9}" srcOrd="0" destOrd="0" parTransId="{FB377743-B7B6-4414-8826-FB7C52466B7B}" sibTransId="{E111E6D4-CEEC-49F3-BA3C-4F8FA8DA6AB4}"/>
    <dgm:cxn modelId="{887D96D9-246A-4231-A43A-F44CC5E8A3A0}" srcId="{65FCA4CD-F6A8-4A04-97C1-A668C7E17AC9}" destId="{EEE45E70-3FE4-47C2-B272-C1989EBDF557}" srcOrd="4" destOrd="0" parTransId="{21D84616-AA2C-4EE6-8AAD-F83B113C4F35}" sibTransId="{30EB231C-0EF0-4580-8862-58941255CBEE}"/>
    <dgm:cxn modelId="{C6299BCE-69D0-473E-9DE3-7C17520FCAB8}" srcId="{65FCA4CD-F6A8-4A04-97C1-A668C7E17AC9}" destId="{9ABE9221-036A-4A8B-AE0E-73B496DAC3A8}" srcOrd="1" destOrd="0" parTransId="{67B356F6-3572-4346-AA45-9E7C0703FC60}" sibTransId="{744E149D-97E7-4A52-BFA2-8802B4651C46}"/>
    <dgm:cxn modelId="{96FB8C77-162B-457A-B768-ECC2097A76AC}" type="presOf" srcId="{8C9EFB27-8611-4B00-8B23-DC4D84A4A4EF}" destId="{E8B1B954-3BDC-4A71-850F-E5E77AC8947E}" srcOrd="0" destOrd="0" presId="urn:microsoft.com/office/officeart/2005/8/layout/radial3"/>
    <dgm:cxn modelId="{6BF62127-1423-431B-AAFA-604D411025EE}" srcId="{65FCA4CD-F6A8-4A04-97C1-A668C7E17AC9}" destId="{8C9EFB27-8611-4B00-8B23-DC4D84A4A4EF}" srcOrd="0" destOrd="0" parTransId="{71C86ADA-2548-4816-97D8-880C30DA8228}" sibTransId="{09052CCD-C9B1-4C26-A6B2-BCD50EF1B31A}"/>
    <dgm:cxn modelId="{2A293B9E-A910-44B0-9554-1DB3DF98CC66}" type="presOf" srcId="{9CB54113-991F-4D64-9DDF-C355A2E35374}" destId="{2FF15301-E454-4DFA-91AA-A4F536B13063}" srcOrd="0" destOrd="0" presId="urn:microsoft.com/office/officeart/2005/8/layout/radial3"/>
    <dgm:cxn modelId="{91EAF505-FE80-4EB0-888B-F333ED84B318}" type="presOf" srcId="{65FCA4CD-F6A8-4A04-97C1-A668C7E17AC9}" destId="{2F6397A2-E38E-4747-879D-163273E079AA}" srcOrd="0" destOrd="0" presId="urn:microsoft.com/office/officeart/2005/8/layout/radial3"/>
    <dgm:cxn modelId="{0A546CBE-4BE2-47D1-999B-F96A214918AF}" type="presOf" srcId="{2386F14E-4535-4461-8929-2DE3593F4B76}" destId="{3290CA44-C7EE-4DB3-9870-159885B890AD}" srcOrd="0" destOrd="0" presId="urn:microsoft.com/office/officeart/2005/8/layout/radial3"/>
    <dgm:cxn modelId="{90762D4D-B792-4F84-B17B-2CA27F40F031}" type="presParOf" srcId="{3290CA44-C7EE-4DB3-9870-159885B890AD}" destId="{78056752-851F-4684-9A82-7EA3C3911A46}" srcOrd="0" destOrd="0" presId="urn:microsoft.com/office/officeart/2005/8/layout/radial3"/>
    <dgm:cxn modelId="{D8BB154E-8868-4992-8D63-D9F813F71F54}" type="presParOf" srcId="{78056752-851F-4684-9A82-7EA3C3911A46}" destId="{2F6397A2-E38E-4747-879D-163273E079AA}" srcOrd="0" destOrd="0" presId="urn:microsoft.com/office/officeart/2005/8/layout/radial3"/>
    <dgm:cxn modelId="{E575A19C-1544-4C1D-A291-547F7DA6C888}" type="presParOf" srcId="{78056752-851F-4684-9A82-7EA3C3911A46}" destId="{E8B1B954-3BDC-4A71-850F-E5E77AC8947E}" srcOrd="1" destOrd="0" presId="urn:microsoft.com/office/officeart/2005/8/layout/radial3"/>
    <dgm:cxn modelId="{9CE4DAB1-DFB5-4364-96F4-86D478D3C939}" type="presParOf" srcId="{78056752-851F-4684-9A82-7EA3C3911A46}" destId="{2E85D5E0-A398-480F-982F-6F7DA6F6A78C}" srcOrd="2" destOrd="0" presId="urn:microsoft.com/office/officeart/2005/8/layout/radial3"/>
    <dgm:cxn modelId="{508CD980-673A-433E-9BA3-624E21C09FA9}" type="presParOf" srcId="{78056752-851F-4684-9A82-7EA3C3911A46}" destId="{2FF15301-E454-4DFA-91AA-A4F536B13063}" srcOrd="3" destOrd="0" presId="urn:microsoft.com/office/officeart/2005/8/layout/radial3"/>
    <dgm:cxn modelId="{DC0DF859-3047-4049-837A-2F11539947AF}" type="presParOf" srcId="{78056752-851F-4684-9A82-7EA3C3911A46}" destId="{982F24A2-E873-4699-9991-CF3C1264427E}" srcOrd="4" destOrd="0" presId="urn:microsoft.com/office/officeart/2005/8/layout/radial3"/>
    <dgm:cxn modelId="{49084F20-B132-4232-A067-B85D9653EBA8}" type="presParOf" srcId="{78056752-851F-4684-9A82-7EA3C3911A46}" destId="{8CB1CD60-6647-465F-9EC3-17384B54CBDB}" srcOrd="5" destOrd="0" presId="urn:microsoft.com/office/officeart/2005/8/layout/radial3"/>
    <dgm:cxn modelId="{30A26D26-0FEA-463F-A3D3-697367B459E2}" type="presParOf" srcId="{78056752-851F-4684-9A82-7EA3C3911A46}" destId="{9A05A583-AC08-496E-9CD3-D7BC3DC90413}" srcOrd="6" destOrd="0" presId="urn:microsoft.com/office/officeart/2005/8/layout/radial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0E68C-371D-43EE-BAE5-3F17889B813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F69B3-5792-487E-A304-5F4848716ECB}">
      <dgm:prSet phldrT="[Text]" custT="1"/>
      <dgm:spPr/>
      <dgm:t>
        <a:bodyPr/>
        <a:lstStyle/>
        <a:p>
          <a:pPr algn="l" rtl="0"/>
          <a:r>
            <a:rPr lang="en-US" sz="1800" dirty="0" smtClean="0"/>
            <a:t>Transportation cost and time is proportional to the distance traveled by the vehicles.</a:t>
          </a:r>
          <a:endParaRPr lang="en-US" sz="1800" dirty="0"/>
        </a:p>
      </dgm:t>
    </dgm:pt>
    <dgm:pt modelId="{63104FE0-0347-4194-AD5B-B4A83EE73A0C}" type="parTrans" cxnId="{996ADCFE-48AB-4A47-AD49-F627D5E7D82E}">
      <dgm:prSet/>
      <dgm:spPr/>
      <dgm:t>
        <a:bodyPr/>
        <a:lstStyle/>
        <a:p>
          <a:endParaRPr lang="en-US"/>
        </a:p>
      </dgm:t>
    </dgm:pt>
    <dgm:pt modelId="{0F21E057-C6A8-48C7-9549-6E32BF99D557}" type="sibTrans" cxnId="{996ADCFE-48AB-4A47-AD49-F627D5E7D82E}">
      <dgm:prSet/>
      <dgm:spPr/>
      <dgm:t>
        <a:bodyPr/>
        <a:lstStyle/>
        <a:p>
          <a:endParaRPr lang="en-US"/>
        </a:p>
      </dgm:t>
    </dgm:pt>
    <dgm:pt modelId="{DBE46DB1-846A-4917-B959-5AD67A180D12}">
      <dgm:prSet phldrT="[Text]" custT="1"/>
      <dgm:spPr/>
      <dgm:t>
        <a:bodyPr/>
        <a:lstStyle/>
        <a:p>
          <a:r>
            <a:rPr lang="en-US" sz="1800" dirty="0" smtClean="0"/>
            <a:t>Each dumpster contains the same amount which is equal to the 67% of the its capacity</a:t>
          </a:r>
          <a:endParaRPr lang="en-US" sz="1800" dirty="0"/>
        </a:p>
      </dgm:t>
    </dgm:pt>
    <dgm:pt modelId="{E7F1AB96-E7C2-4327-8D2E-32F0075CBB00}" type="parTrans" cxnId="{AC3E6EDC-4B6E-4578-93F2-E72AA49947AC}">
      <dgm:prSet/>
      <dgm:spPr/>
      <dgm:t>
        <a:bodyPr/>
        <a:lstStyle/>
        <a:p>
          <a:endParaRPr lang="en-US"/>
        </a:p>
      </dgm:t>
    </dgm:pt>
    <dgm:pt modelId="{970BF023-DD9F-4DC3-ACA2-C3D0CC9E5314}" type="sibTrans" cxnId="{AC3E6EDC-4B6E-4578-93F2-E72AA49947AC}">
      <dgm:prSet/>
      <dgm:spPr/>
      <dgm:t>
        <a:bodyPr/>
        <a:lstStyle/>
        <a:p>
          <a:endParaRPr lang="en-US"/>
        </a:p>
      </dgm:t>
    </dgm:pt>
    <dgm:pt modelId="{261062C1-9367-423B-B9B7-86AEFA3ACDB4}">
      <dgm:prSet phldrT="[Text]" custT="1"/>
      <dgm:spPr/>
      <dgm:t>
        <a:bodyPr/>
        <a:lstStyle/>
        <a:p>
          <a:pPr rtl="0"/>
          <a:r>
            <a:rPr lang="en-US" sz="1800" dirty="0" smtClean="0"/>
            <a:t>The vehicle traveled with constant speed.</a:t>
          </a:r>
          <a:endParaRPr lang="en-US" sz="1800" dirty="0"/>
        </a:p>
      </dgm:t>
    </dgm:pt>
    <dgm:pt modelId="{9B464B36-D8BF-40C6-AEBD-037D3AA5F4C6}" type="parTrans" cxnId="{D20BF78E-71B5-49B2-B527-7E104B0F72B5}">
      <dgm:prSet/>
      <dgm:spPr/>
      <dgm:t>
        <a:bodyPr/>
        <a:lstStyle/>
        <a:p>
          <a:endParaRPr lang="en-US"/>
        </a:p>
      </dgm:t>
    </dgm:pt>
    <dgm:pt modelId="{BD8A5B30-2FBE-43F4-B7E1-4E340455A347}" type="sibTrans" cxnId="{D20BF78E-71B5-49B2-B527-7E104B0F72B5}">
      <dgm:prSet/>
      <dgm:spPr/>
      <dgm:t>
        <a:bodyPr/>
        <a:lstStyle/>
        <a:p>
          <a:endParaRPr lang="en-US"/>
        </a:p>
      </dgm:t>
    </dgm:pt>
    <dgm:pt modelId="{D86871FB-894C-473E-A5D6-3C18331296E2}">
      <dgm:prSet phldrT="[Text]" custT="1"/>
      <dgm:spPr/>
      <dgm:t>
        <a:bodyPr/>
        <a:lstStyle/>
        <a:p>
          <a:pPr rtl="0"/>
          <a:r>
            <a:rPr lang="en-US" sz="1800" dirty="0" smtClean="0"/>
            <a:t>The service time to discharge each dumpster is the same.</a:t>
          </a:r>
          <a:endParaRPr lang="en-US" sz="1800" dirty="0"/>
        </a:p>
      </dgm:t>
    </dgm:pt>
    <dgm:pt modelId="{0C06A5D9-4482-4A3B-BB2B-A8C26BB757A5}" type="parTrans" cxnId="{DDA79979-7CD9-45B3-9DDB-B97F156E4FDB}">
      <dgm:prSet/>
      <dgm:spPr/>
      <dgm:t>
        <a:bodyPr/>
        <a:lstStyle/>
        <a:p>
          <a:endParaRPr lang="en-US"/>
        </a:p>
      </dgm:t>
    </dgm:pt>
    <dgm:pt modelId="{550A4312-A2D5-4AD4-BC23-F5B6D31E6263}" type="sibTrans" cxnId="{DDA79979-7CD9-45B3-9DDB-B97F156E4FDB}">
      <dgm:prSet/>
      <dgm:spPr/>
      <dgm:t>
        <a:bodyPr/>
        <a:lstStyle/>
        <a:p>
          <a:endParaRPr lang="en-US"/>
        </a:p>
      </dgm:t>
    </dgm:pt>
    <dgm:pt modelId="{A0311C2E-A068-4B59-A811-39010AA7E487}">
      <dgm:prSet phldrT="[Text]" custT="1"/>
      <dgm:spPr/>
      <dgm:t>
        <a:bodyPr/>
        <a:lstStyle/>
        <a:p>
          <a:pPr rtl="0"/>
          <a:r>
            <a:rPr lang="en-US" sz="1800" dirty="0" smtClean="0"/>
            <a:t>There is no traffic jam</a:t>
          </a:r>
        </a:p>
      </dgm:t>
    </dgm:pt>
    <dgm:pt modelId="{21A57F19-ED6A-4AD1-97EE-07E8F0FAF9FA}" type="parTrans" cxnId="{7B3869B7-E579-42AB-8F38-7C262287DD2E}">
      <dgm:prSet/>
      <dgm:spPr/>
      <dgm:t>
        <a:bodyPr/>
        <a:lstStyle/>
        <a:p>
          <a:endParaRPr lang="en-US"/>
        </a:p>
      </dgm:t>
    </dgm:pt>
    <dgm:pt modelId="{F7357291-0DA4-402A-84DA-949414D62893}" type="sibTrans" cxnId="{7B3869B7-E579-42AB-8F38-7C262287DD2E}">
      <dgm:prSet/>
      <dgm:spPr/>
      <dgm:t>
        <a:bodyPr/>
        <a:lstStyle/>
        <a:p>
          <a:endParaRPr lang="en-US"/>
        </a:p>
      </dgm:t>
    </dgm:pt>
    <dgm:pt modelId="{DB412B0C-B690-408C-AC40-BBC0F49D49E6}">
      <dgm:prSet phldrT="[Text]" custT="1"/>
      <dgm:spPr/>
      <dgm:t>
        <a:bodyPr/>
        <a:lstStyle/>
        <a:p>
          <a:pPr rtl="0"/>
          <a:r>
            <a:rPr lang="en-US" sz="1800" dirty="0" smtClean="0"/>
            <a:t>Each vehicle makes two trips</a:t>
          </a:r>
        </a:p>
        <a:p>
          <a:r>
            <a:rPr lang="en-US" sz="1800" dirty="0" smtClean="0"/>
            <a:t>Each node contain only one dumpster.</a:t>
          </a:r>
          <a:endParaRPr lang="en-US" sz="1800" dirty="0"/>
        </a:p>
      </dgm:t>
    </dgm:pt>
    <dgm:pt modelId="{728DD40E-428D-4A25-B39C-D31EEE529D38}" type="parTrans" cxnId="{336E2321-79AE-437A-9353-0A574F5082AE}">
      <dgm:prSet/>
      <dgm:spPr/>
      <dgm:t>
        <a:bodyPr/>
        <a:lstStyle/>
        <a:p>
          <a:endParaRPr lang="en-US"/>
        </a:p>
      </dgm:t>
    </dgm:pt>
    <dgm:pt modelId="{98F8B596-23A4-4A55-991D-08E6764CEB5C}" type="sibTrans" cxnId="{336E2321-79AE-437A-9353-0A574F5082AE}">
      <dgm:prSet/>
      <dgm:spPr/>
      <dgm:t>
        <a:bodyPr/>
        <a:lstStyle/>
        <a:p>
          <a:endParaRPr lang="en-US"/>
        </a:p>
      </dgm:t>
    </dgm:pt>
    <dgm:pt modelId="{71F9C567-B557-4AA7-8085-1F0C8788E7B5}">
      <dgm:prSet phldrT="[Text]" custT="1"/>
      <dgm:spPr/>
      <dgm:t>
        <a:bodyPr/>
        <a:lstStyle/>
        <a:p>
          <a:r>
            <a:rPr lang="en-US" sz="1800" dirty="0" smtClean="0"/>
            <a:t>Number of vehicles is constant. </a:t>
          </a:r>
          <a:endParaRPr lang="en-US" sz="1800" dirty="0"/>
        </a:p>
      </dgm:t>
    </dgm:pt>
    <dgm:pt modelId="{1B2E9A11-9C1E-4A3F-8956-349A89F6171A}" type="parTrans" cxnId="{D2052E5D-EE65-4294-8B0E-2E94BFBFB63E}">
      <dgm:prSet/>
      <dgm:spPr/>
      <dgm:t>
        <a:bodyPr/>
        <a:lstStyle/>
        <a:p>
          <a:endParaRPr lang="en-US"/>
        </a:p>
      </dgm:t>
    </dgm:pt>
    <dgm:pt modelId="{6E89E110-F587-4F4F-B422-B71F826933CC}" type="sibTrans" cxnId="{D2052E5D-EE65-4294-8B0E-2E94BFBFB63E}">
      <dgm:prSet/>
      <dgm:spPr/>
      <dgm:t>
        <a:bodyPr/>
        <a:lstStyle/>
        <a:p>
          <a:endParaRPr lang="en-US"/>
        </a:p>
      </dgm:t>
    </dgm:pt>
    <dgm:pt modelId="{DAFE20AA-F6E4-4C3F-9B11-CA01B7A59BA4}" type="pres">
      <dgm:prSet presAssocID="{1F10E68C-371D-43EE-BAE5-3F17889B81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36F424-B4E5-4798-862C-A7E7BB5B72B9}" type="pres">
      <dgm:prSet presAssocID="{CD5F69B3-5792-487E-A304-5F4848716ECB}" presName="parentLin" presStyleCnt="0"/>
      <dgm:spPr/>
      <dgm:t>
        <a:bodyPr/>
        <a:lstStyle/>
        <a:p>
          <a:endParaRPr lang="en-US"/>
        </a:p>
      </dgm:t>
    </dgm:pt>
    <dgm:pt modelId="{2E03420A-657D-4CAB-9371-730C94721885}" type="pres">
      <dgm:prSet presAssocID="{CD5F69B3-5792-487E-A304-5F4848716ECB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B80CD0E-D008-4454-B7B2-DEC893E955CE}" type="pres">
      <dgm:prSet presAssocID="{CD5F69B3-5792-487E-A304-5F4848716ECB}" presName="parentText" presStyleLbl="node1" presStyleIdx="0" presStyleCnt="7" custScaleY="153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F7941-7BBE-41EA-8A7A-400308343061}" type="pres">
      <dgm:prSet presAssocID="{CD5F69B3-5792-487E-A304-5F4848716ECB}" presName="negativeSpace" presStyleCnt="0"/>
      <dgm:spPr/>
      <dgm:t>
        <a:bodyPr/>
        <a:lstStyle/>
        <a:p>
          <a:endParaRPr lang="en-US"/>
        </a:p>
      </dgm:t>
    </dgm:pt>
    <dgm:pt modelId="{6A8C511C-EF03-4F55-8C8F-AB259539F66B}" type="pres">
      <dgm:prSet presAssocID="{CD5F69B3-5792-487E-A304-5F4848716ECB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0C5D3-B5E1-409A-9260-41B493712741}" type="pres">
      <dgm:prSet presAssocID="{0F21E057-C6A8-48C7-9549-6E32BF99D557}" presName="spaceBetweenRectangles" presStyleCnt="0"/>
      <dgm:spPr/>
      <dgm:t>
        <a:bodyPr/>
        <a:lstStyle/>
        <a:p>
          <a:endParaRPr lang="en-US"/>
        </a:p>
      </dgm:t>
    </dgm:pt>
    <dgm:pt modelId="{B05E7C9E-F66F-43F6-AE1F-2FEAE7053B8D}" type="pres">
      <dgm:prSet presAssocID="{DBE46DB1-846A-4917-B959-5AD67A180D12}" presName="parentLin" presStyleCnt="0"/>
      <dgm:spPr/>
      <dgm:t>
        <a:bodyPr/>
        <a:lstStyle/>
        <a:p>
          <a:endParaRPr lang="en-US"/>
        </a:p>
      </dgm:t>
    </dgm:pt>
    <dgm:pt modelId="{BC07EF59-FDF3-4BF8-9778-450904CA6755}" type="pres">
      <dgm:prSet presAssocID="{DBE46DB1-846A-4917-B959-5AD67A180D12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5139EE3F-45AC-496B-A06B-A1C3709324BC}" type="pres">
      <dgm:prSet presAssocID="{DBE46DB1-846A-4917-B959-5AD67A180D12}" presName="parentText" presStyleLbl="node1" presStyleIdx="1" presStyleCnt="7" custScaleY="1306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30EF0-25F6-405E-B6F1-8BA057D67838}" type="pres">
      <dgm:prSet presAssocID="{DBE46DB1-846A-4917-B959-5AD67A180D12}" presName="negativeSpace" presStyleCnt="0"/>
      <dgm:spPr/>
      <dgm:t>
        <a:bodyPr/>
        <a:lstStyle/>
        <a:p>
          <a:endParaRPr lang="en-US"/>
        </a:p>
      </dgm:t>
    </dgm:pt>
    <dgm:pt modelId="{1EF83E03-3E2F-4C00-B859-AE1F58E76915}" type="pres">
      <dgm:prSet presAssocID="{DBE46DB1-846A-4917-B959-5AD67A180D12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9C8F8-BB4A-429E-88E6-85E8931F8280}" type="pres">
      <dgm:prSet presAssocID="{970BF023-DD9F-4DC3-ACA2-C3D0CC9E5314}" presName="spaceBetweenRectangles" presStyleCnt="0"/>
      <dgm:spPr/>
      <dgm:t>
        <a:bodyPr/>
        <a:lstStyle/>
        <a:p>
          <a:endParaRPr lang="en-US"/>
        </a:p>
      </dgm:t>
    </dgm:pt>
    <dgm:pt modelId="{D132C418-223C-49D6-8B61-1F26A1882BF6}" type="pres">
      <dgm:prSet presAssocID="{261062C1-9367-423B-B9B7-86AEFA3ACDB4}" presName="parentLin" presStyleCnt="0"/>
      <dgm:spPr/>
      <dgm:t>
        <a:bodyPr/>
        <a:lstStyle/>
        <a:p>
          <a:endParaRPr lang="en-US"/>
        </a:p>
      </dgm:t>
    </dgm:pt>
    <dgm:pt modelId="{8047A4A9-2830-4126-80F1-DA91D8CB6ACA}" type="pres">
      <dgm:prSet presAssocID="{261062C1-9367-423B-B9B7-86AEFA3ACDB4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FF2909F7-D9B1-41D2-9C14-CFBAFAA694FB}" type="pres">
      <dgm:prSet presAssocID="{261062C1-9367-423B-B9B7-86AEFA3ACDB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9AB62-315C-43CD-9DBE-59FC64FAD77D}" type="pres">
      <dgm:prSet presAssocID="{261062C1-9367-423B-B9B7-86AEFA3ACDB4}" presName="negativeSpace" presStyleCnt="0"/>
      <dgm:spPr/>
      <dgm:t>
        <a:bodyPr/>
        <a:lstStyle/>
        <a:p>
          <a:endParaRPr lang="en-US"/>
        </a:p>
      </dgm:t>
    </dgm:pt>
    <dgm:pt modelId="{297F5E81-920E-4D16-A724-7C29336CEC9F}" type="pres">
      <dgm:prSet presAssocID="{261062C1-9367-423B-B9B7-86AEFA3ACDB4}" presName="childText" presStyleLbl="conFgAcc1" presStyleIdx="2" presStyleCnt="7" custLinFactNeighborY="-8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7E424-3FDD-41BD-A3F1-C40BE4CECD21}" type="pres">
      <dgm:prSet presAssocID="{BD8A5B30-2FBE-43F4-B7E1-4E340455A347}" presName="spaceBetweenRectangles" presStyleCnt="0"/>
      <dgm:spPr/>
      <dgm:t>
        <a:bodyPr/>
        <a:lstStyle/>
        <a:p>
          <a:endParaRPr lang="en-US"/>
        </a:p>
      </dgm:t>
    </dgm:pt>
    <dgm:pt modelId="{E9939D99-97D0-465D-B951-0D29E4D0C997}" type="pres">
      <dgm:prSet presAssocID="{D86871FB-894C-473E-A5D6-3C18331296E2}" presName="parentLin" presStyleCnt="0"/>
      <dgm:spPr/>
      <dgm:t>
        <a:bodyPr/>
        <a:lstStyle/>
        <a:p>
          <a:endParaRPr lang="en-US"/>
        </a:p>
      </dgm:t>
    </dgm:pt>
    <dgm:pt modelId="{5B9836AF-318E-4C61-9D90-90A6C56F6116}" type="pres">
      <dgm:prSet presAssocID="{D86871FB-894C-473E-A5D6-3C18331296E2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2AF0DEDA-BE24-4544-98CD-78AD76BCFBE7}" type="pres">
      <dgm:prSet presAssocID="{D86871FB-894C-473E-A5D6-3C18331296E2}" presName="parentText" presStyleLbl="node1" presStyleIdx="3" presStyleCnt="7" custScaleY="146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2FBA3-8430-462A-9258-6E32BF4CEBB0}" type="pres">
      <dgm:prSet presAssocID="{D86871FB-894C-473E-A5D6-3C18331296E2}" presName="negativeSpace" presStyleCnt="0"/>
      <dgm:spPr/>
      <dgm:t>
        <a:bodyPr/>
        <a:lstStyle/>
        <a:p>
          <a:endParaRPr lang="en-US"/>
        </a:p>
      </dgm:t>
    </dgm:pt>
    <dgm:pt modelId="{44A7E78B-0E76-4C91-A6D8-A682A2CCBE81}" type="pres">
      <dgm:prSet presAssocID="{D86871FB-894C-473E-A5D6-3C18331296E2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D337E-83DE-4DAC-84DD-A42578BA3EFE}" type="pres">
      <dgm:prSet presAssocID="{550A4312-A2D5-4AD4-BC23-F5B6D31E6263}" presName="spaceBetweenRectangles" presStyleCnt="0"/>
      <dgm:spPr/>
      <dgm:t>
        <a:bodyPr/>
        <a:lstStyle/>
        <a:p>
          <a:endParaRPr lang="en-US"/>
        </a:p>
      </dgm:t>
    </dgm:pt>
    <dgm:pt modelId="{4B8B7068-1849-40D7-A847-04211C205694}" type="pres">
      <dgm:prSet presAssocID="{A0311C2E-A068-4B59-A811-39010AA7E487}" presName="parentLin" presStyleCnt="0"/>
      <dgm:spPr/>
      <dgm:t>
        <a:bodyPr/>
        <a:lstStyle/>
        <a:p>
          <a:endParaRPr lang="en-US"/>
        </a:p>
      </dgm:t>
    </dgm:pt>
    <dgm:pt modelId="{2C67E199-3103-4787-A7C5-CADEBD91C2F7}" type="pres">
      <dgm:prSet presAssocID="{A0311C2E-A068-4B59-A811-39010AA7E487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646D9EDC-DB4E-43FC-BA9E-0FF0AFB2AD6B}" type="pres">
      <dgm:prSet presAssocID="{A0311C2E-A068-4B59-A811-39010AA7E48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A76CE-E37B-47ED-88C3-1EA4B59C330A}" type="pres">
      <dgm:prSet presAssocID="{A0311C2E-A068-4B59-A811-39010AA7E487}" presName="negativeSpace" presStyleCnt="0"/>
      <dgm:spPr/>
      <dgm:t>
        <a:bodyPr/>
        <a:lstStyle/>
        <a:p>
          <a:endParaRPr lang="en-US"/>
        </a:p>
      </dgm:t>
    </dgm:pt>
    <dgm:pt modelId="{3DEFF9B2-0579-47FC-B372-543C179F8487}" type="pres">
      <dgm:prSet presAssocID="{A0311C2E-A068-4B59-A811-39010AA7E487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3A937-9622-4A95-94C9-274E4ECEED67}" type="pres">
      <dgm:prSet presAssocID="{F7357291-0DA4-402A-84DA-949414D62893}" presName="spaceBetweenRectangles" presStyleCnt="0"/>
      <dgm:spPr/>
      <dgm:t>
        <a:bodyPr/>
        <a:lstStyle/>
        <a:p>
          <a:endParaRPr lang="en-US"/>
        </a:p>
      </dgm:t>
    </dgm:pt>
    <dgm:pt modelId="{83016BA6-4795-413E-9C37-274C084BB4EB}" type="pres">
      <dgm:prSet presAssocID="{71F9C567-B557-4AA7-8085-1F0C8788E7B5}" presName="parentLin" presStyleCnt="0"/>
      <dgm:spPr/>
      <dgm:t>
        <a:bodyPr/>
        <a:lstStyle/>
        <a:p>
          <a:endParaRPr lang="en-US"/>
        </a:p>
      </dgm:t>
    </dgm:pt>
    <dgm:pt modelId="{4559ED57-4008-4A06-BD28-B046548E531A}" type="pres">
      <dgm:prSet presAssocID="{71F9C567-B557-4AA7-8085-1F0C8788E7B5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5200CD67-F6D0-485E-B9D8-E711E2DA50FC}" type="pres">
      <dgm:prSet presAssocID="{71F9C567-B557-4AA7-8085-1F0C8788E7B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750A5-0FBA-4C9F-A85E-81E83005A7FA}" type="pres">
      <dgm:prSet presAssocID="{71F9C567-B557-4AA7-8085-1F0C8788E7B5}" presName="negativeSpace" presStyleCnt="0"/>
      <dgm:spPr/>
      <dgm:t>
        <a:bodyPr/>
        <a:lstStyle/>
        <a:p>
          <a:endParaRPr lang="en-US"/>
        </a:p>
      </dgm:t>
    </dgm:pt>
    <dgm:pt modelId="{F5534036-AD3F-4F35-83E6-BD5697843E6A}" type="pres">
      <dgm:prSet presAssocID="{71F9C567-B557-4AA7-8085-1F0C8788E7B5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85A2-4105-4099-90A2-9D6C2E55BEF4}" type="pres">
      <dgm:prSet presAssocID="{6E89E110-F587-4F4F-B422-B71F826933CC}" presName="spaceBetweenRectangles" presStyleCnt="0"/>
      <dgm:spPr/>
      <dgm:t>
        <a:bodyPr/>
        <a:lstStyle/>
        <a:p>
          <a:endParaRPr lang="en-US"/>
        </a:p>
      </dgm:t>
    </dgm:pt>
    <dgm:pt modelId="{64A588AA-1465-464F-813F-6DA1EC958FC3}" type="pres">
      <dgm:prSet presAssocID="{DB412B0C-B690-408C-AC40-BBC0F49D49E6}" presName="parentLin" presStyleCnt="0"/>
      <dgm:spPr/>
      <dgm:t>
        <a:bodyPr/>
        <a:lstStyle/>
        <a:p>
          <a:endParaRPr lang="en-US"/>
        </a:p>
      </dgm:t>
    </dgm:pt>
    <dgm:pt modelId="{49E1F887-1395-42B5-99EA-94E7D345F477}" type="pres">
      <dgm:prSet presAssocID="{DB412B0C-B690-408C-AC40-BBC0F49D49E6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0134B04-31DE-4F5D-8381-CDBC3B04AA80}" type="pres">
      <dgm:prSet presAssocID="{DB412B0C-B690-408C-AC40-BBC0F49D49E6}" presName="parentText" presStyleLbl="node1" presStyleIdx="6" presStyleCnt="7" custScaleY="1700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49BCA-9A71-40D3-A5D1-F5D2101D04E3}" type="pres">
      <dgm:prSet presAssocID="{DB412B0C-B690-408C-AC40-BBC0F49D49E6}" presName="negativeSpace" presStyleCnt="0"/>
      <dgm:spPr/>
      <dgm:t>
        <a:bodyPr/>
        <a:lstStyle/>
        <a:p>
          <a:endParaRPr lang="en-US"/>
        </a:p>
      </dgm:t>
    </dgm:pt>
    <dgm:pt modelId="{6A91B93F-6D40-4702-BF75-EDD39154F7E0}" type="pres">
      <dgm:prSet presAssocID="{DB412B0C-B690-408C-AC40-BBC0F49D49E6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50AC0-11B6-459E-90C9-39D9742B571D}" type="presOf" srcId="{CD5F69B3-5792-487E-A304-5F4848716ECB}" destId="{2E03420A-657D-4CAB-9371-730C94721885}" srcOrd="0" destOrd="0" presId="urn:microsoft.com/office/officeart/2005/8/layout/list1"/>
    <dgm:cxn modelId="{7B462062-5E80-41BF-8EC8-1E71B3E61DEB}" type="presOf" srcId="{A0311C2E-A068-4B59-A811-39010AA7E487}" destId="{2C67E199-3103-4787-A7C5-CADEBD91C2F7}" srcOrd="0" destOrd="0" presId="urn:microsoft.com/office/officeart/2005/8/layout/list1"/>
    <dgm:cxn modelId="{E9C9A1D3-D24A-4456-9A5B-DB4DFEA692C9}" type="presOf" srcId="{DBE46DB1-846A-4917-B959-5AD67A180D12}" destId="{BC07EF59-FDF3-4BF8-9778-450904CA6755}" srcOrd="0" destOrd="0" presId="urn:microsoft.com/office/officeart/2005/8/layout/list1"/>
    <dgm:cxn modelId="{EC4BF386-3B30-468C-A2CF-CF232608D461}" type="presOf" srcId="{261062C1-9367-423B-B9B7-86AEFA3ACDB4}" destId="{FF2909F7-D9B1-41D2-9C14-CFBAFAA694FB}" srcOrd="1" destOrd="0" presId="urn:microsoft.com/office/officeart/2005/8/layout/list1"/>
    <dgm:cxn modelId="{0559792C-992C-4E51-A406-91A9D07A718F}" type="presOf" srcId="{1F10E68C-371D-43EE-BAE5-3F17889B8134}" destId="{DAFE20AA-F6E4-4C3F-9B11-CA01B7A59BA4}" srcOrd="0" destOrd="0" presId="urn:microsoft.com/office/officeart/2005/8/layout/list1"/>
    <dgm:cxn modelId="{A2E45D68-B0E4-4CBB-A1CD-DB2BED2230D4}" type="presOf" srcId="{DB412B0C-B690-408C-AC40-BBC0F49D49E6}" destId="{49E1F887-1395-42B5-99EA-94E7D345F477}" srcOrd="0" destOrd="0" presId="urn:microsoft.com/office/officeart/2005/8/layout/list1"/>
    <dgm:cxn modelId="{DDA79979-7CD9-45B3-9DDB-B97F156E4FDB}" srcId="{1F10E68C-371D-43EE-BAE5-3F17889B8134}" destId="{D86871FB-894C-473E-A5D6-3C18331296E2}" srcOrd="3" destOrd="0" parTransId="{0C06A5D9-4482-4A3B-BB2B-A8C26BB757A5}" sibTransId="{550A4312-A2D5-4AD4-BC23-F5B6D31E6263}"/>
    <dgm:cxn modelId="{004B1A3B-9DEC-4A90-9389-533D943BD1E3}" type="presOf" srcId="{71F9C567-B557-4AA7-8085-1F0C8788E7B5}" destId="{5200CD67-F6D0-485E-B9D8-E711E2DA50FC}" srcOrd="1" destOrd="0" presId="urn:microsoft.com/office/officeart/2005/8/layout/list1"/>
    <dgm:cxn modelId="{D20BF78E-71B5-49B2-B527-7E104B0F72B5}" srcId="{1F10E68C-371D-43EE-BAE5-3F17889B8134}" destId="{261062C1-9367-423B-B9B7-86AEFA3ACDB4}" srcOrd="2" destOrd="0" parTransId="{9B464B36-D8BF-40C6-AEBD-037D3AA5F4C6}" sibTransId="{BD8A5B30-2FBE-43F4-B7E1-4E340455A347}"/>
    <dgm:cxn modelId="{996ADCFE-48AB-4A47-AD49-F627D5E7D82E}" srcId="{1F10E68C-371D-43EE-BAE5-3F17889B8134}" destId="{CD5F69B3-5792-487E-A304-5F4848716ECB}" srcOrd="0" destOrd="0" parTransId="{63104FE0-0347-4194-AD5B-B4A83EE73A0C}" sibTransId="{0F21E057-C6A8-48C7-9549-6E32BF99D557}"/>
    <dgm:cxn modelId="{7B3869B7-E579-42AB-8F38-7C262287DD2E}" srcId="{1F10E68C-371D-43EE-BAE5-3F17889B8134}" destId="{A0311C2E-A068-4B59-A811-39010AA7E487}" srcOrd="4" destOrd="0" parTransId="{21A57F19-ED6A-4AD1-97EE-07E8F0FAF9FA}" sibTransId="{F7357291-0DA4-402A-84DA-949414D62893}"/>
    <dgm:cxn modelId="{AC3E6EDC-4B6E-4578-93F2-E72AA49947AC}" srcId="{1F10E68C-371D-43EE-BAE5-3F17889B8134}" destId="{DBE46DB1-846A-4917-B959-5AD67A180D12}" srcOrd="1" destOrd="0" parTransId="{E7F1AB96-E7C2-4327-8D2E-32F0075CBB00}" sibTransId="{970BF023-DD9F-4DC3-ACA2-C3D0CC9E5314}"/>
    <dgm:cxn modelId="{336E2321-79AE-437A-9353-0A574F5082AE}" srcId="{1F10E68C-371D-43EE-BAE5-3F17889B8134}" destId="{DB412B0C-B690-408C-AC40-BBC0F49D49E6}" srcOrd="6" destOrd="0" parTransId="{728DD40E-428D-4A25-B39C-D31EEE529D38}" sibTransId="{98F8B596-23A4-4A55-991D-08E6764CEB5C}"/>
    <dgm:cxn modelId="{1C9DBEF1-FFAD-4B3B-A013-E80276C7BF8D}" type="presOf" srcId="{CD5F69B3-5792-487E-A304-5F4848716ECB}" destId="{CB80CD0E-D008-4454-B7B2-DEC893E955CE}" srcOrd="1" destOrd="0" presId="urn:microsoft.com/office/officeart/2005/8/layout/list1"/>
    <dgm:cxn modelId="{C3432844-AB41-46C9-BAD2-11BF6E3731E4}" type="presOf" srcId="{A0311C2E-A068-4B59-A811-39010AA7E487}" destId="{646D9EDC-DB4E-43FC-BA9E-0FF0AFB2AD6B}" srcOrd="1" destOrd="0" presId="urn:microsoft.com/office/officeart/2005/8/layout/list1"/>
    <dgm:cxn modelId="{D2052E5D-EE65-4294-8B0E-2E94BFBFB63E}" srcId="{1F10E68C-371D-43EE-BAE5-3F17889B8134}" destId="{71F9C567-B557-4AA7-8085-1F0C8788E7B5}" srcOrd="5" destOrd="0" parTransId="{1B2E9A11-9C1E-4A3F-8956-349A89F6171A}" sibTransId="{6E89E110-F587-4F4F-B422-B71F826933CC}"/>
    <dgm:cxn modelId="{DBFF5458-C5F4-45C9-8D0B-DEC937BDB198}" type="presOf" srcId="{261062C1-9367-423B-B9B7-86AEFA3ACDB4}" destId="{8047A4A9-2830-4126-80F1-DA91D8CB6ACA}" srcOrd="0" destOrd="0" presId="urn:microsoft.com/office/officeart/2005/8/layout/list1"/>
    <dgm:cxn modelId="{90465783-0F19-4162-B57D-0945B7A6215A}" type="presOf" srcId="{71F9C567-B557-4AA7-8085-1F0C8788E7B5}" destId="{4559ED57-4008-4A06-BD28-B046548E531A}" srcOrd="0" destOrd="0" presId="urn:microsoft.com/office/officeart/2005/8/layout/list1"/>
    <dgm:cxn modelId="{556E227E-B075-4289-B6AC-24B02DF1B122}" type="presOf" srcId="{DBE46DB1-846A-4917-B959-5AD67A180D12}" destId="{5139EE3F-45AC-496B-A06B-A1C3709324BC}" srcOrd="1" destOrd="0" presId="urn:microsoft.com/office/officeart/2005/8/layout/list1"/>
    <dgm:cxn modelId="{CACCCB0E-69C2-4C66-AE94-2412AD1DFDA1}" type="presOf" srcId="{DB412B0C-B690-408C-AC40-BBC0F49D49E6}" destId="{50134B04-31DE-4F5D-8381-CDBC3B04AA80}" srcOrd="1" destOrd="0" presId="urn:microsoft.com/office/officeart/2005/8/layout/list1"/>
    <dgm:cxn modelId="{C445F1BC-748F-487A-9D14-58AD0AB46DC5}" type="presOf" srcId="{D86871FB-894C-473E-A5D6-3C18331296E2}" destId="{2AF0DEDA-BE24-4544-98CD-78AD76BCFBE7}" srcOrd="1" destOrd="0" presId="urn:microsoft.com/office/officeart/2005/8/layout/list1"/>
    <dgm:cxn modelId="{637872EF-1AB0-422D-8124-4984832D9F1F}" type="presOf" srcId="{D86871FB-894C-473E-A5D6-3C18331296E2}" destId="{5B9836AF-318E-4C61-9D90-90A6C56F6116}" srcOrd="0" destOrd="0" presId="urn:microsoft.com/office/officeart/2005/8/layout/list1"/>
    <dgm:cxn modelId="{75FAFF32-8219-4912-BB13-876467946270}" type="presParOf" srcId="{DAFE20AA-F6E4-4C3F-9B11-CA01B7A59BA4}" destId="{3436F424-B4E5-4798-862C-A7E7BB5B72B9}" srcOrd="0" destOrd="0" presId="urn:microsoft.com/office/officeart/2005/8/layout/list1"/>
    <dgm:cxn modelId="{D6577498-D25F-4BAA-88FF-3FD7204033D8}" type="presParOf" srcId="{3436F424-B4E5-4798-862C-A7E7BB5B72B9}" destId="{2E03420A-657D-4CAB-9371-730C94721885}" srcOrd="0" destOrd="0" presId="urn:microsoft.com/office/officeart/2005/8/layout/list1"/>
    <dgm:cxn modelId="{2FB81361-E9DB-437E-AA5B-569C85AEED4A}" type="presParOf" srcId="{3436F424-B4E5-4798-862C-A7E7BB5B72B9}" destId="{CB80CD0E-D008-4454-B7B2-DEC893E955CE}" srcOrd="1" destOrd="0" presId="urn:microsoft.com/office/officeart/2005/8/layout/list1"/>
    <dgm:cxn modelId="{75015155-1B1B-4362-8ABA-FED482EEE619}" type="presParOf" srcId="{DAFE20AA-F6E4-4C3F-9B11-CA01B7A59BA4}" destId="{431F7941-7BBE-41EA-8A7A-400308343061}" srcOrd="1" destOrd="0" presId="urn:microsoft.com/office/officeart/2005/8/layout/list1"/>
    <dgm:cxn modelId="{A2B870DF-2802-48E3-AE90-AB4DBBE35E0F}" type="presParOf" srcId="{DAFE20AA-F6E4-4C3F-9B11-CA01B7A59BA4}" destId="{6A8C511C-EF03-4F55-8C8F-AB259539F66B}" srcOrd="2" destOrd="0" presId="urn:microsoft.com/office/officeart/2005/8/layout/list1"/>
    <dgm:cxn modelId="{FF9FF0A6-01FA-44FD-9B2C-EE2C1175094E}" type="presParOf" srcId="{DAFE20AA-F6E4-4C3F-9B11-CA01B7A59BA4}" destId="{BFC0C5D3-B5E1-409A-9260-41B493712741}" srcOrd="3" destOrd="0" presId="urn:microsoft.com/office/officeart/2005/8/layout/list1"/>
    <dgm:cxn modelId="{655E8C96-399A-44AE-8E78-C24C0587D0AA}" type="presParOf" srcId="{DAFE20AA-F6E4-4C3F-9B11-CA01B7A59BA4}" destId="{B05E7C9E-F66F-43F6-AE1F-2FEAE7053B8D}" srcOrd="4" destOrd="0" presId="urn:microsoft.com/office/officeart/2005/8/layout/list1"/>
    <dgm:cxn modelId="{CF314F10-FAF0-465A-BD8F-2835BB787892}" type="presParOf" srcId="{B05E7C9E-F66F-43F6-AE1F-2FEAE7053B8D}" destId="{BC07EF59-FDF3-4BF8-9778-450904CA6755}" srcOrd="0" destOrd="0" presId="urn:microsoft.com/office/officeart/2005/8/layout/list1"/>
    <dgm:cxn modelId="{55EAB242-0109-4E6F-AF86-69DE0E9161DD}" type="presParOf" srcId="{B05E7C9E-F66F-43F6-AE1F-2FEAE7053B8D}" destId="{5139EE3F-45AC-496B-A06B-A1C3709324BC}" srcOrd="1" destOrd="0" presId="urn:microsoft.com/office/officeart/2005/8/layout/list1"/>
    <dgm:cxn modelId="{DF6BE3FE-6774-474F-A54B-4C13379ED8AC}" type="presParOf" srcId="{DAFE20AA-F6E4-4C3F-9B11-CA01B7A59BA4}" destId="{AC330EF0-25F6-405E-B6F1-8BA057D67838}" srcOrd="5" destOrd="0" presId="urn:microsoft.com/office/officeart/2005/8/layout/list1"/>
    <dgm:cxn modelId="{63CB0E24-C328-4502-A4CB-EC0D814AD4E7}" type="presParOf" srcId="{DAFE20AA-F6E4-4C3F-9B11-CA01B7A59BA4}" destId="{1EF83E03-3E2F-4C00-B859-AE1F58E76915}" srcOrd="6" destOrd="0" presId="urn:microsoft.com/office/officeart/2005/8/layout/list1"/>
    <dgm:cxn modelId="{E0181218-2DD6-4E33-B4B3-DDDA25841309}" type="presParOf" srcId="{DAFE20AA-F6E4-4C3F-9B11-CA01B7A59BA4}" destId="{6C79C8F8-BB4A-429E-88E6-85E8931F8280}" srcOrd="7" destOrd="0" presId="urn:microsoft.com/office/officeart/2005/8/layout/list1"/>
    <dgm:cxn modelId="{40CFDC04-50A5-4063-A0AA-9FA7C06BAA2D}" type="presParOf" srcId="{DAFE20AA-F6E4-4C3F-9B11-CA01B7A59BA4}" destId="{D132C418-223C-49D6-8B61-1F26A1882BF6}" srcOrd="8" destOrd="0" presId="urn:microsoft.com/office/officeart/2005/8/layout/list1"/>
    <dgm:cxn modelId="{4B5CF8F8-D5AA-4202-B694-CDD8B9FEC743}" type="presParOf" srcId="{D132C418-223C-49D6-8B61-1F26A1882BF6}" destId="{8047A4A9-2830-4126-80F1-DA91D8CB6ACA}" srcOrd="0" destOrd="0" presId="urn:microsoft.com/office/officeart/2005/8/layout/list1"/>
    <dgm:cxn modelId="{6E9E5F5D-B622-4A07-94AA-8FEF7B581723}" type="presParOf" srcId="{D132C418-223C-49D6-8B61-1F26A1882BF6}" destId="{FF2909F7-D9B1-41D2-9C14-CFBAFAA694FB}" srcOrd="1" destOrd="0" presId="urn:microsoft.com/office/officeart/2005/8/layout/list1"/>
    <dgm:cxn modelId="{605CE184-FB26-4D3B-B07F-003405F6AB13}" type="presParOf" srcId="{DAFE20AA-F6E4-4C3F-9B11-CA01B7A59BA4}" destId="{CC79AB62-315C-43CD-9DBE-59FC64FAD77D}" srcOrd="9" destOrd="0" presId="urn:microsoft.com/office/officeart/2005/8/layout/list1"/>
    <dgm:cxn modelId="{306E4E6C-64DD-4F00-B339-29AB171DF384}" type="presParOf" srcId="{DAFE20AA-F6E4-4C3F-9B11-CA01B7A59BA4}" destId="{297F5E81-920E-4D16-A724-7C29336CEC9F}" srcOrd="10" destOrd="0" presId="urn:microsoft.com/office/officeart/2005/8/layout/list1"/>
    <dgm:cxn modelId="{88CA56A9-C3B8-4878-87CB-7E67C8C192A7}" type="presParOf" srcId="{DAFE20AA-F6E4-4C3F-9B11-CA01B7A59BA4}" destId="{6947E424-3FDD-41BD-A3F1-C40BE4CECD21}" srcOrd="11" destOrd="0" presId="urn:microsoft.com/office/officeart/2005/8/layout/list1"/>
    <dgm:cxn modelId="{6AE651F1-7F84-49E8-9E14-4F2D0A2BC534}" type="presParOf" srcId="{DAFE20AA-F6E4-4C3F-9B11-CA01B7A59BA4}" destId="{E9939D99-97D0-465D-B951-0D29E4D0C997}" srcOrd="12" destOrd="0" presId="urn:microsoft.com/office/officeart/2005/8/layout/list1"/>
    <dgm:cxn modelId="{AFA6378E-784E-491E-9741-4A5D6B975941}" type="presParOf" srcId="{E9939D99-97D0-465D-B951-0D29E4D0C997}" destId="{5B9836AF-318E-4C61-9D90-90A6C56F6116}" srcOrd="0" destOrd="0" presId="urn:microsoft.com/office/officeart/2005/8/layout/list1"/>
    <dgm:cxn modelId="{272C875E-D7B3-4817-B0FB-90860A4DC47A}" type="presParOf" srcId="{E9939D99-97D0-465D-B951-0D29E4D0C997}" destId="{2AF0DEDA-BE24-4544-98CD-78AD76BCFBE7}" srcOrd="1" destOrd="0" presId="urn:microsoft.com/office/officeart/2005/8/layout/list1"/>
    <dgm:cxn modelId="{E24DAD57-0DFB-40FB-9FC8-46E9CE7326FB}" type="presParOf" srcId="{DAFE20AA-F6E4-4C3F-9B11-CA01B7A59BA4}" destId="{8782FBA3-8430-462A-9258-6E32BF4CEBB0}" srcOrd="13" destOrd="0" presId="urn:microsoft.com/office/officeart/2005/8/layout/list1"/>
    <dgm:cxn modelId="{2A5879F3-F3BA-483D-B221-DBD8D635FDDE}" type="presParOf" srcId="{DAFE20AA-F6E4-4C3F-9B11-CA01B7A59BA4}" destId="{44A7E78B-0E76-4C91-A6D8-A682A2CCBE81}" srcOrd="14" destOrd="0" presId="urn:microsoft.com/office/officeart/2005/8/layout/list1"/>
    <dgm:cxn modelId="{E6E10EE8-D0D8-4E40-B71F-35A6B0DE9CCB}" type="presParOf" srcId="{DAFE20AA-F6E4-4C3F-9B11-CA01B7A59BA4}" destId="{A76D337E-83DE-4DAC-84DD-A42578BA3EFE}" srcOrd="15" destOrd="0" presId="urn:microsoft.com/office/officeart/2005/8/layout/list1"/>
    <dgm:cxn modelId="{1B0515DD-16B3-4E3B-8FE5-77FDAC51D4D3}" type="presParOf" srcId="{DAFE20AA-F6E4-4C3F-9B11-CA01B7A59BA4}" destId="{4B8B7068-1849-40D7-A847-04211C205694}" srcOrd="16" destOrd="0" presId="urn:microsoft.com/office/officeart/2005/8/layout/list1"/>
    <dgm:cxn modelId="{E5A05079-C3E0-4F81-8898-08FAC91507BA}" type="presParOf" srcId="{4B8B7068-1849-40D7-A847-04211C205694}" destId="{2C67E199-3103-4787-A7C5-CADEBD91C2F7}" srcOrd="0" destOrd="0" presId="urn:microsoft.com/office/officeart/2005/8/layout/list1"/>
    <dgm:cxn modelId="{53920C7C-86CD-4BEC-A7D8-E8A7743EAD31}" type="presParOf" srcId="{4B8B7068-1849-40D7-A847-04211C205694}" destId="{646D9EDC-DB4E-43FC-BA9E-0FF0AFB2AD6B}" srcOrd="1" destOrd="0" presId="urn:microsoft.com/office/officeart/2005/8/layout/list1"/>
    <dgm:cxn modelId="{37093959-EA2C-4D25-B1FB-2C5A669D1569}" type="presParOf" srcId="{DAFE20AA-F6E4-4C3F-9B11-CA01B7A59BA4}" destId="{289A76CE-E37B-47ED-88C3-1EA4B59C330A}" srcOrd="17" destOrd="0" presId="urn:microsoft.com/office/officeart/2005/8/layout/list1"/>
    <dgm:cxn modelId="{2F113FE4-E0BF-4D9A-8700-DB633C900B71}" type="presParOf" srcId="{DAFE20AA-F6E4-4C3F-9B11-CA01B7A59BA4}" destId="{3DEFF9B2-0579-47FC-B372-543C179F8487}" srcOrd="18" destOrd="0" presId="urn:microsoft.com/office/officeart/2005/8/layout/list1"/>
    <dgm:cxn modelId="{8CFACA94-7119-4406-9299-7F9BA3A673C3}" type="presParOf" srcId="{DAFE20AA-F6E4-4C3F-9B11-CA01B7A59BA4}" destId="{5463A937-9622-4A95-94C9-274E4ECEED67}" srcOrd="19" destOrd="0" presId="urn:microsoft.com/office/officeart/2005/8/layout/list1"/>
    <dgm:cxn modelId="{5EE249D6-AAD3-425B-A370-067A6632A41B}" type="presParOf" srcId="{DAFE20AA-F6E4-4C3F-9B11-CA01B7A59BA4}" destId="{83016BA6-4795-413E-9C37-274C084BB4EB}" srcOrd="20" destOrd="0" presId="urn:microsoft.com/office/officeart/2005/8/layout/list1"/>
    <dgm:cxn modelId="{FD806160-78DC-4C28-9E69-25C90FD3C9A5}" type="presParOf" srcId="{83016BA6-4795-413E-9C37-274C084BB4EB}" destId="{4559ED57-4008-4A06-BD28-B046548E531A}" srcOrd="0" destOrd="0" presId="urn:microsoft.com/office/officeart/2005/8/layout/list1"/>
    <dgm:cxn modelId="{C8DD9367-C745-4146-8000-A1D0A20B9EFC}" type="presParOf" srcId="{83016BA6-4795-413E-9C37-274C084BB4EB}" destId="{5200CD67-F6D0-485E-B9D8-E711E2DA50FC}" srcOrd="1" destOrd="0" presId="urn:microsoft.com/office/officeart/2005/8/layout/list1"/>
    <dgm:cxn modelId="{C2C4E62F-DFAD-40E9-95B3-7F22D8D8207A}" type="presParOf" srcId="{DAFE20AA-F6E4-4C3F-9B11-CA01B7A59BA4}" destId="{302750A5-0FBA-4C9F-A85E-81E83005A7FA}" srcOrd="21" destOrd="0" presId="urn:microsoft.com/office/officeart/2005/8/layout/list1"/>
    <dgm:cxn modelId="{0813353D-1D76-4DC6-BD9D-81F85BD7DD44}" type="presParOf" srcId="{DAFE20AA-F6E4-4C3F-9B11-CA01B7A59BA4}" destId="{F5534036-AD3F-4F35-83E6-BD5697843E6A}" srcOrd="22" destOrd="0" presId="urn:microsoft.com/office/officeart/2005/8/layout/list1"/>
    <dgm:cxn modelId="{73B6BECC-4291-4F6D-88CE-BAF631FCEB68}" type="presParOf" srcId="{DAFE20AA-F6E4-4C3F-9B11-CA01B7A59BA4}" destId="{BBA085A2-4105-4099-90A2-9D6C2E55BEF4}" srcOrd="23" destOrd="0" presId="urn:microsoft.com/office/officeart/2005/8/layout/list1"/>
    <dgm:cxn modelId="{B5600824-D8EF-4368-9FF5-1F35FDE63D6E}" type="presParOf" srcId="{DAFE20AA-F6E4-4C3F-9B11-CA01B7A59BA4}" destId="{64A588AA-1465-464F-813F-6DA1EC958FC3}" srcOrd="24" destOrd="0" presId="urn:microsoft.com/office/officeart/2005/8/layout/list1"/>
    <dgm:cxn modelId="{927E46DE-C72B-4E14-9798-2D14EA9CEAC6}" type="presParOf" srcId="{64A588AA-1465-464F-813F-6DA1EC958FC3}" destId="{49E1F887-1395-42B5-99EA-94E7D345F477}" srcOrd="0" destOrd="0" presId="urn:microsoft.com/office/officeart/2005/8/layout/list1"/>
    <dgm:cxn modelId="{17356437-4E69-4F2F-A067-51109946D0F4}" type="presParOf" srcId="{64A588AA-1465-464F-813F-6DA1EC958FC3}" destId="{50134B04-31DE-4F5D-8381-CDBC3B04AA80}" srcOrd="1" destOrd="0" presId="urn:microsoft.com/office/officeart/2005/8/layout/list1"/>
    <dgm:cxn modelId="{BBB9F04F-7AB1-4DEF-AE01-4E627F00229F}" type="presParOf" srcId="{DAFE20AA-F6E4-4C3F-9B11-CA01B7A59BA4}" destId="{2DD49BCA-9A71-40D3-A5D1-F5D2101D04E3}" srcOrd="25" destOrd="0" presId="urn:microsoft.com/office/officeart/2005/8/layout/list1"/>
    <dgm:cxn modelId="{71D58D42-A341-4C33-9C87-238344BD9A72}" type="presParOf" srcId="{DAFE20AA-F6E4-4C3F-9B11-CA01B7A59BA4}" destId="{6A91B93F-6D40-4702-BF75-EDD39154F7E0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5A0E7-BCA7-42E9-B0F1-A56795FB1357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D170-9582-4FBC-A74A-D1082E58A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D170-9582-4FBC-A74A-D1082E58A3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91651-0606-47B3-87D9-E3D6061999A1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D11D-CAAC-4373-A95B-572AA9DF9453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C35-4E27-49CB-9223-3F757863C0CB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1A02-0662-4D0A-A338-C0B29C67E566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4D57-C77E-42BE-A52F-183B34DD1641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1036-184D-4884-9842-FC06219CEFD7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0EE8-1578-4D52-B33C-1F668AED5EC9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84B-2C34-4514-A530-552011827B13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EDBA-B745-4819-BF5D-0D6E00133D26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11A7-A757-4EAD-B3A7-501625F03E2A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D213-FD7E-4958-AE19-9EEE4758DD8A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6FF3-B18A-49F2-BAE5-8BE606C2031F}" type="datetime1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5210-192F-4F79-9937-15BDF2F4E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/>
              <a:t>The Optimization of Solid Waste Collection (SWC)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in </a:t>
            </a:r>
            <a:r>
              <a:rPr lang="en-US" sz="2700" b="1" dirty="0"/>
              <a:t>Nablus City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4724400"/>
            <a:ext cx="2667000" cy="1981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Supervisor</a:t>
            </a:r>
            <a:r>
              <a:rPr lang="en-US" sz="2200" b="1" dirty="0">
                <a:solidFill>
                  <a:schemeClr val="tx1"/>
                </a:solidFill>
              </a:rPr>
              <a:t>: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Dr. </a:t>
            </a:r>
            <a:r>
              <a:rPr lang="en-US" sz="2200" dirty="0" smtClean="0">
                <a:solidFill>
                  <a:schemeClr val="tx1"/>
                </a:solidFill>
              </a:rPr>
              <a:t>Ramiz Assaf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Co. Supervisor: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Dr. </a:t>
            </a:r>
            <a:r>
              <a:rPr lang="en-US" sz="2200" dirty="0" smtClean="0">
                <a:solidFill>
                  <a:schemeClr val="tx1"/>
                </a:solidFill>
              </a:rPr>
              <a:t>Yahya Saleh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43200" y="228600"/>
            <a:ext cx="3474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An-Najah National University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24401"/>
            <a:ext cx="2590800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Members:</a:t>
            </a:r>
          </a:p>
          <a:p>
            <a:r>
              <a:rPr lang="en-US" sz="2200" dirty="0" smtClean="0"/>
              <a:t>Alaa Rabi </a:t>
            </a:r>
          </a:p>
          <a:p>
            <a:r>
              <a:rPr lang="en-US" sz="2200" dirty="0" smtClean="0"/>
              <a:t>Diana Arman</a:t>
            </a:r>
          </a:p>
          <a:p>
            <a:r>
              <a:rPr lang="en-US" sz="2200" dirty="0" smtClean="0"/>
              <a:t>Rasmyia Khudair</a:t>
            </a:r>
          </a:p>
          <a:p>
            <a:r>
              <a:rPr lang="en-US" sz="2200" dirty="0" smtClean="0"/>
              <a:t>Walaa Amer</a:t>
            </a:r>
          </a:p>
          <a:p>
            <a:endParaRPr lang="en-US" dirty="0"/>
          </a:p>
        </p:txBody>
      </p:sp>
      <p:pic>
        <p:nvPicPr>
          <p:cNvPr id="9" name="صورة 5" descr="M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399" y="685800"/>
            <a:ext cx="199159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38824812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8305800" cy="5349717"/>
          </a:xfrm>
        </p:spPr>
      </p:pic>
      <p:sp>
        <p:nvSpPr>
          <p:cNvPr id="5" name="وسيلة شرح على شكل سحابة 5"/>
          <p:cNvSpPr/>
          <p:nvPr/>
        </p:nvSpPr>
        <p:spPr>
          <a:xfrm>
            <a:off x="2667000" y="0"/>
            <a:ext cx="4572000" cy="1676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Literature Review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Reviewed Literature </a:t>
            </a:r>
            <a:endParaRPr lang="ar-SA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8991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38200"/>
            <a:ext cx="4876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Solid Waste Management in Gaza Strip Problems and Solutions.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Solid waste: generation, handling, treatment and disposal Web site.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Solid Waste </a:t>
            </a:r>
            <a:r>
              <a:rPr lang="en-US" sz="1200" dirty="0" err="1" smtClean="0"/>
              <a:t>Management:A</a:t>
            </a:r>
            <a:r>
              <a:rPr lang="en-US" sz="1200" dirty="0" smtClean="0"/>
              <a:t> Local Challenge With Global Impacts Web site.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Solving Real-World Vehicle Routing Problems Using MILP and </a:t>
            </a:r>
            <a:r>
              <a:rPr lang="en-US" sz="1200" i="1" dirty="0" err="1" smtClean="0"/>
              <a:t>PGreedy</a:t>
            </a:r>
            <a:r>
              <a:rPr lang="en-US" sz="1200" i="1" dirty="0" smtClean="0"/>
              <a:t> Heuristics.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 Robust Optimization Approach for the Capacitated Vehicle Routing Problem with Demand Uncertainty</a:t>
            </a:r>
            <a:r>
              <a:rPr lang="en-US" sz="1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Modeling and Solving the Capacitated Vehicle Routing Problem on Trees.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Optimization of Municipal Solid Waste Management System.</a:t>
            </a:r>
            <a:r>
              <a:rPr lang="en-US" sz="1200" dirty="0" smtClean="0"/>
              <a:t> University of Dar </a:t>
            </a:r>
            <a:r>
              <a:rPr lang="en-US" sz="1200" dirty="0" err="1" smtClean="0"/>
              <a:t>es</a:t>
            </a:r>
            <a:r>
              <a:rPr lang="en-US" sz="1200" dirty="0" smtClean="0"/>
              <a:t> Salaam.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 Tutorial Guide to Mixed-Integer Programming Models and Solution Techniques.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Optimizing Routing of Municipal Solid Waste Collection </a:t>
            </a:r>
            <a:r>
              <a:rPr lang="en-US" sz="1200" dirty="0" err="1" smtClean="0"/>
              <a:t>Vehciles</a:t>
            </a:r>
            <a:r>
              <a:rPr lang="en-US" sz="1200" dirty="0" smtClean="0"/>
              <a:t> in </a:t>
            </a:r>
            <a:r>
              <a:rPr lang="en-US" sz="1200" dirty="0" err="1" smtClean="0"/>
              <a:t>Deir</a:t>
            </a:r>
            <a:r>
              <a:rPr lang="en-US" sz="1200" dirty="0" smtClean="0"/>
              <a:t> El-</a:t>
            </a:r>
            <a:r>
              <a:rPr lang="en-US" sz="1200" dirty="0" err="1" smtClean="0"/>
              <a:t>Balah</a:t>
            </a:r>
            <a:r>
              <a:rPr lang="en-US" sz="1200" dirty="0" smtClean="0"/>
              <a:t> – Gaza Strip.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Vehicle Routing Problem.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Clarke &amp; Wright's Savings Algorithm.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Solving the Vehicle Routing Problem with Genetic Algorithm and Simulated Annealing.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The Simulated Annealing Algorithm.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Improving Dorm Room Assignments Using Simulated Annealing.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Ant Colony Optimization.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Ant Colony Optimization for Capacitated Vehicle Routing Problem.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Ant colony Optimization Algorithms : Introduction and </a:t>
            </a:r>
            <a:r>
              <a:rPr lang="en-US" sz="1200" dirty="0" err="1" smtClean="0"/>
              <a:t>BeyondAnt</a:t>
            </a:r>
            <a:r>
              <a:rPr lang="en-US" sz="1200" dirty="0" smtClean="0"/>
              <a:t> colony Optimization Algorithms.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An Optimization Algorithm for the Capacitated Vehicle Routing Problem Based on Ant Colony System.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The VRP Web site.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Solving the Capacitated Vehicle Routing with a Genetic Algorithm.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evolutionary algorithm for vehicle routing.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Applying Genetic Algorithm for Capacitated Vehicle Routing Problem.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Application of Dynamic Graph for the </a:t>
            </a:r>
            <a:r>
              <a:rPr lang="en-US" sz="1200" i="1" dirty="0" err="1" smtClean="0"/>
              <a:t>fasest</a:t>
            </a:r>
            <a:r>
              <a:rPr lang="en-US" sz="1200" i="1" dirty="0" smtClean="0"/>
              <a:t> Route search in a Transport Network</a:t>
            </a:r>
            <a:r>
              <a:rPr lang="en-US" sz="1100" i="1" dirty="0" smtClean="0"/>
              <a:t>.</a:t>
            </a:r>
            <a:endParaRPr lang="en-US" sz="11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838200"/>
            <a:ext cx="3886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Advanced Route Planning in Transportation Networks.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Application of </a:t>
            </a:r>
            <a:r>
              <a:rPr lang="en-US" sz="1200" i="1" dirty="0" err="1" smtClean="0"/>
              <a:t>Dijkstra</a:t>
            </a:r>
            <a:r>
              <a:rPr lang="en-US" sz="1200" i="1" dirty="0" smtClean="0"/>
              <a:t> Algorithm in Logistics Distribution Lines.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 Comparative Study of Vehicles Routing Algorithms for Route Planning in Smart Cities.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Evaluation of Shortest Paths in Road Network.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/>
              <a:t>Dijkstra’s</a:t>
            </a:r>
            <a:r>
              <a:rPr lang="en-US" sz="1200" dirty="0" smtClean="0"/>
              <a:t> shortest path algorithm Web site.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err="1" smtClean="0"/>
              <a:t>Dijkstra's</a:t>
            </a:r>
            <a:r>
              <a:rPr lang="en-US" sz="1200" dirty="0" smtClean="0"/>
              <a:t> Algorithm.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Towards a Multilevel Ant Colony Optimization.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VRP Algorithms for Decision Support Systems to Evaluate Collaborative Urban Freight Transport Systems.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Solving the Vehicle Routing Problem with Genetic Algorithm and Simulated Annealing.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Comparing the Performance of Genetic Algorithm and Ant Colony Optimization Algorithm for Mobile Robot Path Planning in the Dynamic Environments with Different Complexities.</a:t>
            </a: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Comparison of TSP Algorithms.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Creating a genetic algorithm for beginners.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GENETIC ALGORITHMS Web Site.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Genetic Algorithms, Tournament Selection, and the Effects of Noise.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Analysis of the impact of parameters values on the Genetic Algorithm for TSP.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 Comparative Study between the Nearest Neighbor and Genetic Algorithms: A revisit to the Traveling Salesman Problem.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Genetic Algorithm Performance with Different Selection Strategies in Solving TSP</a:t>
            </a:r>
            <a:r>
              <a:rPr lang="en-US" sz="1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4267200"/>
            <a:ext cx="20574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Solid Waste Collection</a:t>
            </a:r>
          </a:p>
          <a:p>
            <a:pPr algn="ctr"/>
            <a:r>
              <a:rPr lang="en-US" sz="2400" b="1" dirty="0" smtClean="0"/>
              <a:t>(SWC)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2057400"/>
            <a:ext cx="1600200" cy="1447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Vehicle Routing Problem (VRP)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4495800"/>
            <a:ext cx="1600200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Solid Waste Management System</a:t>
            </a:r>
          </a:p>
          <a:p>
            <a:pPr algn="ctr"/>
            <a:r>
              <a:rPr lang="en-US" b="1" dirty="0" smtClean="0"/>
              <a:t>(SWMS)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962400" y="457200"/>
            <a:ext cx="1600200" cy="1447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Capacitated Vehicle Routing Problem</a:t>
            </a:r>
          </a:p>
          <a:p>
            <a:pPr algn="ctr"/>
            <a:r>
              <a:rPr lang="en-US" b="1" dirty="0" smtClean="0"/>
              <a:t>(CVRP)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086600" y="2133600"/>
            <a:ext cx="160020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Mixed Integer Programming(MIP)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239000" y="4495800"/>
            <a:ext cx="1600200" cy="1447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Heuristic Algorithms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5" idx="3"/>
            <a:endCxn id="4" idx="1"/>
          </p:cNvCxnSpPr>
          <p:nvPr/>
        </p:nvCxnSpPr>
        <p:spPr>
          <a:xfrm>
            <a:off x="2057400" y="2781300"/>
            <a:ext cx="1977699" cy="1764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1"/>
            <a:endCxn id="4" idx="7"/>
          </p:cNvCxnSpPr>
          <p:nvPr/>
        </p:nvCxnSpPr>
        <p:spPr>
          <a:xfrm rot="10800000" flipV="1">
            <a:off x="5489902" y="2819399"/>
            <a:ext cx="1596699" cy="1726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4" idx="0"/>
          </p:cNvCxnSpPr>
          <p:nvPr/>
        </p:nvCxnSpPr>
        <p:spPr>
          <a:xfrm rot="5400000">
            <a:off x="3581400" y="30861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1"/>
            <a:endCxn id="4" idx="6"/>
          </p:cNvCxnSpPr>
          <p:nvPr/>
        </p:nvCxnSpPr>
        <p:spPr>
          <a:xfrm rot="10800000">
            <a:off x="5791200" y="52197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3"/>
            <a:endCxn id="4" idx="2"/>
          </p:cNvCxnSpPr>
          <p:nvPr/>
        </p:nvCxnSpPr>
        <p:spPr>
          <a:xfrm>
            <a:off x="2057400" y="52197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12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Solid Waste Management System</a:t>
            </a:r>
            <a:b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(SWMS)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13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Vehicle Routing Problem (VRP)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Capture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3886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aptur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114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input for the VRP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91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output for the VRP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14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Capacitated Vehicle Routing Problem (CVRP)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CVRP one of the type of VRP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each vehicle has the uniform capacity and each customer  has a certain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demand.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v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315919"/>
            <a:ext cx="5074614" cy="35420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15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Mixed Integer Programming(MIP)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Mixed integer programming model (MIP) is a variation of a linear programming model where some of the variable are restricted to take real and some are integers, or at least one variable is an integer, It may have a binary variable which used to identify if any entity is active or not by being assigned 1 or 0 respectively.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16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Heuristic Algorithms</a:t>
            </a:r>
            <a:b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696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17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18</a:t>
            </a:fld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C:\Users\CD City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673119" cy="26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867400" y="1066800"/>
            <a:ext cx="2971800" cy="2068996"/>
          </a:xfrm>
          <a:prstGeom prst="cloudCallout">
            <a:avLst>
              <a:gd name="adj1" fmla="val -55680"/>
              <a:gd name="adj2" fmla="val 4971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speed of solution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990600" y="914400"/>
            <a:ext cx="3023390" cy="1981200"/>
          </a:xfrm>
          <a:prstGeom prst="cloudCallout">
            <a:avLst>
              <a:gd name="adj1" fmla="val 37938"/>
              <a:gd name="adj2" fmla="val 662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quality of solution </a:t>
            </a:r>
            <a:endParaRPr lang="en-US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5257800"/>
            <a:ext cx="522058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Comparison between heuristic algorithms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Nearest Neighbor Algorithm</a:t>
            </a:r>
          </a:p>
        </p:txBody>
      </p:sp>
      <p:pic>
        <p:nvPicPr>
          <p:cNvPr id="5" name="Content Placeholder 4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8236856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19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Content 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Project Description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Literature Review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Mathematical Model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Solving the Mathematical Model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Result and Analysis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Conclusion and Recommendation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2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Genetic Algorithm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image03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848600" cy="5562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20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Parameter of Genetic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25000" lnSpcReduction="20000"/>
          </a:bodyPr>
          <a:lstStyle/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Crossover rate.</a:t>
            </a:r>
          </a:p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Mutation rate .</a:t>
            </a:r>
          </a:p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Population size.</a:t>
            </a:r>
          </a:p>
          <a:p>
            <a:pPr>
              <a:buFont typeface="Courier New" pitchFamily="49" charset="0"/>
              <a:buChar char="o"/>
            </a:pPr>
            <a:r>
              <a:rPr lang="en-US" sz="9600" dirty="0" smtClean="0"/>
              <a:t>Selection.</a:t>
            </a:r>
          </a:p>
          <a:p>
            <a:r>
              <a:rPr lang="en-US" sz="9600" dirty="0" smtClean="0"/>
              <a:t>Tournament selection (Tournament  size)</a:t>
            </a:r>
          </a:p>
          <a:p>
            <a:r>
              <a:rPr lang="en-US" sz="9600" dirty="0" smtClean="0"/>
              <a:t>Roulette wheel selection.</a:t>
            </a:r>
          </a:p>
          <a:p>
            <a:r>
              <a:rPr lang="en-US" sz="9600" dirty="0" smtClean="0"/>
              <a:t>Rank selection (Selective Pressure)</a:t>
            </a:r>
          </a:p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Encoding.</a:t>
            </a:r>
          </a:p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Crossover.</a:t>
            </a:r>
          </a:p>
          <a:p>
            <a:pPr lvl="0"/>
            <a:r>
              <a:rPr lang="en-US" sz="9600" dirty="0" smtClean="0"/>
              <a:t>Single point crossover.</a:t>
            </a:r>
          </a:p>
          <a:p>
            <a:pPr lvl="0"/>
            <a:r>
              <a:rPr lang="en-US" sz="9600" dirty="0" smtClean="0"/>
              <a:t>Two point crossover.</a:t>
            </a:r>
          </a:p>
          <a:p>
            <a:pPr lvl="0"/>
            <a:r>
              <a:rPr lang="en-US" sz="9600" dirty="0" smtClean="0"/>
              <a:t>Uniform crossover.</a:t>
            </a:r>
          </a:p>
          <a:p>
            <a:pPr lvl="0">
              <a:buFont typeface="Courier New" pitchFamily="49" charset="0"/>
              <a:buChar char="o"/>
            </a:pPr>
            <a:r>
              <a:rPr lang="en-US" sz="9600" dirty="0" smtClean="0"/>
              <a:t>Termination Condition.</a:t>
            </a:r>
          </a:p>
          <a:p>
            <a:pPr lvl="0"/>
            <a:r>
              <a:rPr lang="en-US" sz="9600" dirty="0" smtClean="0"/>
              <a:t>Reach specified number of generation .</a:t>
            </a:r>
          </a:p>
          <a:p>
            <a:pPr lvl="0"/>
            <a:r>
              <a:rPr lang="en-US" sz="9600" dirty="0" smtClean="0"/>
              <a:t>Reach optimal solution.</a:t>
            </a:r>
          </a:p>
          <a:p>
            <a:pPr lvl="0"/>
            <a:r>
              <a:rPr lang="en-US" sz="9600" dirty="0" smtClean="0"/>
              <a:t>Reach specified time.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Best value of the 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From previous studies we found the best values for these parameters: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2484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0" y="2133601"/>
          <a:ext cx="6324600" cy="4563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390939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Population size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1000</a:t>
                      </a:r>
                      <a:endParaRPr lang="en-US" sz="2000" b="1" dirty="0"/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Mutation rate  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0.01</a:t>
                      </a:r>
                      <a:endParaRPr lang="en-US" sz="2000" b="1" dirty="0"/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Selection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Rank selection</a:t>
                      </a:r>
                      <a:endParaRPr lang="en-US" sz="2000" b="1" dirty="0"/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Crossover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Single point </a:t>
                      </a:r>
                    </a:p>
                    <a:p>
                      <a:endParaRPr lang="en-US" sz="2000" b="1" dirty="0" smtClean="0"/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Encoding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Permutation </a:t>
                      </a:r>
                    </a:p>
                  </a:txBody>
                  <a:tcPr/>
                </a:tc>
              </a:tr>
              <a:tr h="68414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Termination Condition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generation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745163"/>
          </a:xfrm>
        </p:spPr>
        <p:txBody>
          <a:bodyPr/>
          <a:lstStyle/>
          <a:p>
            <a:r>
              <a:rPr lang="en-US" dirty="0" smtClean="0"/>
              <a:t>Other parameters, we made design of experiment by using Minitab to figure out the best values.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A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362200"/>
            <a:ext cx="64008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Best value of the Parameter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Best value of the Parameter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610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Value</a:t>
                      </a:r>
                      <a:endParaRPr lang="en-US" sz="2000" b="1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Crossover rate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0.9</a:t>
                      </a:r>
                      <a:endParaRPr lang="en-US" sz="2000" b="1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No. of generation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1000</a:t>
                      </a:r>
                      <a:endParaRPr lang="en-US" sz="2000" b="1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Selective</a:t>
                      </a:r>
                      <a:r>
                        <a:rPr lang="en-US" sz="2000" b="1" baseline="0" dirty="0" smtClean="0"/>
                        <a:t> Pressure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1.3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38824812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8305800" cy="5349717"/>
          </a:xfrm>
        </p:spPr>
      </p:pic>
      <p:sp>
        <p:nvSpPr>
          <p:cNvPr id="7" name="وسيلة شرح على شكل سحابة 5"/>
          <p:cNvSpPr/>
          <p:nvPr/>
        </p:nvSpPr>
        <p:spPr>
          <a:xfrm>
            <a:off x="2590800" y="0"/>
            <a:ext cx="5105400" cy="1905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Mathematical Model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Model Assumptions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26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Content Placeholder 7" descr="7777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8610600" cy="6091464"/>
          </a:xfrm>
        </p:spPr>
      </p:pic>
      <p:sp>
        <p:nvSpPr>
          <p:cNvPr id="5" name="Rectangle 4"/>
          <p:cNvSpPr/>
          <p:nvPr/>
        </p:nvSpPr>
        <p:spPr>
          <a:xfrm>
            <a:off x="8534400" y="63246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8B05210-192F-4F79-9937-15BDF2F4EBCD}" type="slidenum">
              <a:rPr lang="en-US" b="1" smtClean="0">
                <a:solidFill>
                  <a:schemeClr val="accent2"/>
                </a:solidFill>
              </a:rPr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Decision Variables</a:t>
            </a:r>
          </a:p>
        </p:txBody>
      </p:sp>
      <p:pic>
        <p:nvPicPr>
          <p:cNvPr id="4" name="Content Placeholder 3" descr="1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362200"/>
            <a:ext cx="8543263" cy="22264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28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Objective Function</a:t>
            </a:r>
          </a:p>
        </p:txBody>
      </p:sp>
      <p:pic>
        <p:nvPicPr>
          <p:cNvPr id="4" name="Content Placeholder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895600"/>
            <a:ext cx="8559798" cy="1447800"/>
          </a:xfrm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schematic diagram of trip 1</a:t>
            </a:r>
            <a:endParaRPr lang="en-US" dirty="0"/>
          </a:p>
        </p:txBody>
      </p:sp>
      <p:pic>
        <p:nvPicPr>
          <p:cNvPr id="6" name="Picture 5" descr="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43400"/>
            <a:ext cx="8534400" cy="1323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objective function of the model calculates the sum of travelled distance by the vehicles (TTD). Therefore, the aim of the model is to minimize(TTD) . Assume each vehicle make two trip to complete discharging all dumpsters.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29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Our </a:t>
            </a:r>
            <a:r>
              <a:rPr lang="en-US" sz="2800" dirty="0">
                <a:solidFill>
                  <a:schemeClr val="tx2"/>
                </a:solidFill>
              </a:rPr>
              <a:t>study </a:t>
            </a:r>
            <a:r>
              <a:rPr lang="en-US" sz="2800" dirty="0" smtClean="0">
                <a:solidFill>
                  <a:schemeClr val="tx2"/>
                </a:solidFill>
              </a:rPr>
              <a:t>was aimed </a:t>
            </a:r>
            <a:r>
              <a:rPr lang="en-US" sz="2800" dirty="0">
                <a:solidFill>
                  <a:schemeClr val="tx2"/>
                </a:solidFill>
              </a:rPr>
              <a:t>to formulating mathematical model for the councils' solid waste management system. The model </a:t>
            </a:r>
            <a:r>
              <a:rPr lang="en-US" sz="2800" dirty="0" smtClean="0">
                <a:solidFill>
                  <a:schemeClr val="tx2"/>
                </a:solidFill>
              </a:rPr>
              <a:t>used </a:t>
            </a:r>
            <a:r>
              <a:rPr lang="en-US" sz="2800" dirty="0">
                <a:solidFill>
                  <a:schemeClr val="tx2"/>
                </a:solidFill>
              </a:rPr>
              <a:t>to find </a:t>
            </a:r>
            <a:r>
              <a:rPr lang="en-US" sz="2800" dirty="0" smtClean="0">
                <a:solidFill>
                  <a:schemeClr val="tx2"/>
                </a:solidFill>
              </a:rPr>
              <a:t>the best </a:t>
            </a:r>
            <a:r>
              <a:rPr lang="en-US" sz="2800" dirty="0">
                <a:solidFill>
                  <a:schemeClr val="tx2"/>
                </a:solidFill>
              </a:rPr>
              <a:t>vehicle route in order to minimize the total travelled distance which result in minimizing the total cost and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0960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64465"/>
            <a:ext cx="8686800" cy="2916553"/>
          </a:xfr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schematic diagram of trip 2</a:t>
            </a:r>
            <a:endParaRPr lang="en-US" dirty="0"/>
          </a:p>
        </p:txBody>
      </p:sp>
      <p:pic>
        <p:nvPicPr>
          <p:cNvPr id="6" name="Picture 5" descr="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8686800" cy="17910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30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458200" cy="1324028"/>
          </a:xfrm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 total travelled distance by each vehicle is the sum of the distance travelled in trip one and trip two as follows: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 total travelled distance  by two vehicle can be expressed as:</a:t>
            </a:r>
            <a:endParaRPr lang="en-US" dirty="0"/>
          </a:p>
        </p:txBody>
      </p:sp>
      <p:pic>
        <p:nvPicPr>
          <p:cNvPr id="7" name="Picture 6" descr="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8458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10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Model objective is to minimize (TTD)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31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Constraints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Trip One Constraints: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32</a:t>
            </a:fld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222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53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/>
              <a:t>Trip two constraints: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33</a:t>
            </a:fld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9" name="Picture 8" descr="5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686800" cy="593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8" descr="3882481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8283"/>
            <a:ext cx="8305800" cy="5349717"/>
          </a:xfrm>
          <a:prstGeom prst="rect">
            <a:avLst/>
          </a:prstGeom>
        </p:spPr>
      </p:pic>
      <p:sp>
        <p:nvSpPr>
          <p:cNvPr id="7" name="وسيلة شرح على شكل سحابة 5"/>
          <p:cNvSpPr/>
          <p:nvPr/>
        </p:nvSpPr>
        <p:spPr>
          <a:xfrm>
            <a:off x="2667000" y="0"/>
            <a:ext cx="5105400" cy="23622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Solving the Mathematical Model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CVRP solver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35</a:t>
            </a:fld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 descr="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95400"/>
            <a:ext cx="6959600" cy="521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8" descr="3882481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305800" cy="5349717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2667000" y="152400"/>
            <a:ext cx="5029200" cy="2209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 And Analysis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Current Route </a:t>
            </a:r>
            <a:endParaRPr lang="en-US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There is no a certain route accredited by the municipality.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4600"/>
            <a:ext cx="851127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43200" cy="1371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Improved Route 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6693089"/>
              </p:ext>
            </p:extLst>
          </p:nvPr>
        </p:nvGraphicFramePr>
        <p:xfrm>
          <a:off x="3429000" y="304798"/>
          <a:ext cx="2184400" cy="655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200"/>
                <a:gridCol w="1092200"/>
              </a:tblGrid>
              <a:tr h="196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Vehicle1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Vehicle 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Depot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Depot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C203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C202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C201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C200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C211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C216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C210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C218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C219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C217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C222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C233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C220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C199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C221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C230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C223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C206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C198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C94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C95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C96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C97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C98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C19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C103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  <a:tr h="15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C193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526" marR="49526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3487346"/>
              </p:ext>
            </p:extLst>
          </p:nvPr>
        </p:nvGraphicFramePr>
        <p:xfrm>
          <a:off x="6019800" y="257298"/>
          <a:ext cx="2667000" cy="6852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C83</a:t>
                      </a:r>
                      <a:endParaRPr lang="en-US" sz="8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  <a:effectLst/>
                        </a:rPr>
                        <a:t>C22</a:t>
                      </a:r>
                      <a:endParaRPr lang="en-US" sz="8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C84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C82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C246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C81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C248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C86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C249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C87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C250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C88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C251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C89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C252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C78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C79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C80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C118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C119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C186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C28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C185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C30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C129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C131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C132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C32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C168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C31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C195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C34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C196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C33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C214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Transfer Station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Transfer Station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C212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C39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C191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C35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C136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C36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C140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C37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C144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C38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C147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C73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C148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C64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C149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C63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C60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C156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C59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C155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C69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C282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C102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C281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C161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C279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C160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C277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  <a:tr h="1418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>
                          <a:effectLst/>
                        </a:rPr>
                        <a:t>C159</a:t>
                      </a:r>
                      <a:endParaRPr lang="en-US" sz="85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dirty="0">
                          <a:effectLst/>
                        </a:rPr>
                        <a:t>C276</a:t>
                      </a:r>
                      <a:endParaRPr lang="en-US" sz="85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5001" marR="35001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31957305"/>
              </p:ext>
            </p:extLst>
          </p:nvPr>
        </p:nvGraphicFramePr>
        <p:xfrm>
          <a:off x="685800" y="152399"/>
          <a:ext cx="3505197" cy="647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399"/>
                <a:gridCol w="1168399"/>
                <a:gridCol w="1168399"/>
              </a:tblGrid>
              <a:tr h="12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C158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C27</a:t>
                      </a:r>
                      <a:r>
                        <a:rPr lang="en-US" sz="700" dirty="0">
                          <a:effectLst/>
                        </a:rPr>
                        <a:t>8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C100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C272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C99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C271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C157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C270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C154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C190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C258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C58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C123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C266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C124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C125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C126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C181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C239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C238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C170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C247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C138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C133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C117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C169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C77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C194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C76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C192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C106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C74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C197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C275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C93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C273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  <a:tr h="1410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C92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C274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018" marR="45018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4279030"/>
              </p:ext>
            </p:extLst>
          </p:nvPr>
        </p:nvGraphicFramePr>
        <p:xfrm>
          <a:off x="4267200" y="152400"/>
          <a:ext cx="4495800" cy="6477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/>
                <a:gridCol w="1498600"/>
                <a:gridCol w="1498600"/>
              </a:tblGrid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C91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C280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C67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C213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Depot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C143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Depot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380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Distance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33602.338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71141.4025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91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Travelled Distance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104743.74</a:t>
                      </a:r>
                      <a:r>
                        <a:rPr lang="en-US" sz="1600" b="1" baseline="0" dirty="0" smtClean="0">
                          <a:effectLst/>
                        </a:rPr>
                        <a:t> =105 Km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4567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388248127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295400"/>
            <a:ext cx="8305800" cy="5349717"/>
          </a:xfrm>
        </p:spPr>
      </p:pic>
      <p:sp>
        <p:nvSpPr>
          <p:cNvPr id="10" name="وسيلة شرح على شكل سحابة 5"/>
          <p:cNvSpPr/>
          <p:nvPr/>
        </p:nvSpPr>
        <p:spPr>
          <a:xfrm>
            <a:off x="2667000" y="0"/>
            <a:ext cx="4572000" cy="1676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Comparison Between Current Route and Our Improved Route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rgbClr val="C00000"/>
                </a:solidFill>
              </a:rPr>
              <a:pPr/>
              <a:t>40</a:t>
            </a:fld>
            <a:endParaRPr lang="en-US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028872"/>
              </p:ext>
            </p:extLst>
          </p:nvPr>
        </p:nvGraphicFramePr>
        <p:xfrm>
          <a:off x="304800" y="1219200"/>
          <a:ext cx="8382000" cy="533399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94000"/>
                <a:gridCol w="2794000"/>
                <a:gridCol w="2794000"/>
              </a:tblGrid>
              <a:tr h="432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Price of a liter solar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6.3 NIS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Km consumption of liters solar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74% of liter solar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2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Current route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Improved route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6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travelled distance (Km)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312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6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fuel consumption(liter)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312*0.74=280.88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105*0.74=77.7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6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fuel cost (NIS)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280.88*6.3=1769.54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77.7*6.3=489.51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6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Amount of reduced cost (NIS)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1769.544 - 489.51=</a:t>
                      </a:r>
                      <a:r>
                        <a:rPr lang="en-US" sz="3200" dirty="0" smtClean="0">
                          <a:effectLst/>
                        </a:rPr>
                        <a:t>1280.034</a:t>
                      </a:r>
                      <a:endParaRPr lang="en-US" sz="32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Content Placeholder 8" descr="38824812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05800" cy="5334000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3124200" y="0"/>
            <a:ext cx="5257800" cy="22860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Recommendation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things that must be improved in the municipality in order to reduce costs and increase profits.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42</a:t>
            </a:fld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CD City\Desktop\recycling-clip-art-0511-0809-2200-1034_Recycling_Truck_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5184576" cy="23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Recommendation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 real plan of solid waste collection.</a:t>
            </a:r>
          </a:p>
          <a:p>
            <a:r>
              <a:rPr lang="en-US" dirty="0" smtClean="0"/>
              <a:t>Oblige the driver to follow the best order of the dumpsters that find it by CVRP solver.</a:t>
            </a:r>
          </a:p>
          <a:p>
            <a:r>
              <a:rPr lang="en-US" dirty="0" smtClean="0"/>
              <a:t>Make technological innovation such as: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using an sensor on each dumpster to evaluate the filling ratio.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/>
              <a:t>use CVRP solver software to find the best order of the dumpsters.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43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33400"/>
            <a:ext cx="4279710" cy="541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090696">
            <a:off x="316713" y="2951308"/>
            <a:ext cx="4276017" cy="515524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6250"/>
                <a:gd name="adj2" fmla="val 162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ar-SA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Motivation for choosing this idea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219200"/>
          <a:ext cx="8915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5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15240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Solid Waste Management System in Nablus City</a:t>
            </a:r>
          </a:p>
          <a:p>
            <a:pPr>
              <a:buNone/>
            </a:pPr>
            <a:endParaRPr lang="en-US" dirty="0" smtClean="0"/>
          </a:p>
          <a:p>
            <a:endParaRPr lang="ar-SA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52578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999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715329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Joint Service Council for Solid Waste Management in Nablus City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en-US" sz="2400" dirty="0"/>
          </a:p>
        </p:txBody>
      </p:sp>
      <p:pic>
        <p:nvPicPr>
          <p:cNvPr id="6" name="Picture 5" descr="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2406479" cy="1447800"/>
          </a:xfrm>
          <a:prstGeom prst="rect">
            <a:avLst/>
          </a:prstGeom>
        </p:spPr>
      </p:pic>
      <p:pic>
        <p:nvPicPr>
          <p:cNvPr id="10" name="Picture 9" descr="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4400"/>
            <a:ext cx="2406479" cy="1447800"/>
          </a:xfrm>
          <a:prstGeom prst="rect">
            <a:avLst/>
          </a:prstGeom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00201"/>
            <a:ext cx="4724400" cy="2656178"/>
          </a:xfrm>
          <a:prstGeom prst="rect">
            <a:avLst/>
          </a:prstGeom>
        </p:spPr>
      </p:pic>
      <p:pic>
        <p:nvPicPr>
          <p:cNvPr id="12" name="Picture 11" descr="2-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4495800" cy="252765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7</a:t>
            </a:fld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962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=11 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6248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Capacity =11 ton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 The </a:t>
            </a:r>
            <a:r>
              <a:rPr lang="en-US" sz="2400" dirty="0">
                <a:solidFill>
                  <a:schemeClr val="tx2"/>
                </a:solidFill>
              </a:rPr>
              <a:t>council suffers from the lack of areal plan for collection </a:t>
            </a:r>
            <a:r>
              <a:rPr lang="en-US" sz="2400" dirty="0" smtClean="0">
                <a:solidFill>
                  <a:schemeClr val="tx2"/>
                </a:solidFill>
              </a:rPr>
              <a:t>transfer station, dumpsters </a:t>
            </a:r>
            <a:r>
              <a:rPr lang="en-US" sz="2400" dirty="0">
                <a:solidFill>
                  <a:schemeClr val="tx2"/>
                </a:solidFill>
              </a:rPr>
              <a:t>locations and vehicles route. The existing system is based on experience, which lead to high consumption of the council revenues. Also, the council has only one </a:t>
            </a:r>
            <a:r>
              <a:rPr lang="en-US" sz="2400" dirty="0" smtClean="0">
                <a:solidFill>
                  <a:schemeClr val="tx2"/>
                </a:solidFill>
              </a:rPr>
              <a:t>transfer station </a:t>
            </a:r>
            <a:r>
              <a:rPr lang="en-US" sz="2400" dirty="0">
                <a:solidFill>
                  <a:schemeClr val="tx2"/>
                </a:solidFill>
              </a:rPr>
              <a:t>to accommodate all generated waste. This causes a higher transportation costs, thus our project </a:t>
            </a:r>
            <a:r>
              <a:rPr lang="en-US" sz="2400" dirty="0" smtClean="0">
                <a:solidFill>
                  <a:schemeClr val="tx2"/>
                </a:solidFill>
              </a:rPr>
              <a:t>addressed </a:t>
            </a:r>
            <a:r>
              <a:rPr lang="en-US" sz="2400" dirty="0">
                <a:solidFill>
                  <a:schemeClr val="tx2"/>
                </a:solidFill>
              </a:rPr>
              <a:t>this by finding the best vehicle </a:t>
            </a:r>
            <a:r>
              <a:rPr lang="en-US" sz="2400" dirty="0" smtClean="0">
                <a:solidFill>
                  <a:schemeClr val="tx2"/>
                </a:solidFill>
              </a:rPr>
              <a:t>route.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8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Research Objectives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172200"/>
            <a:ext cx="2133600" cy="365125"/>
          </a:xfrm>
        </p:spPr>
        <p:txBody>
          <a:bodyPr/>
          <a:lstStyle/>
          <a:p>
            <a:fld id="{78B05210-192F-4F79-9937-15BDF2F4EBCD}" type="slidenum">
              <a:rPr lang="en-US" sz="1800" b="1" smtClean="0">
                <a:solidFill>
                  <a:schemeClr val="accent2"/>
                </a:solidFill>
              </a:rPr>
              <a:pPr/>
              <a:t>9</a:t>
            </a:fld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837</TotalTime>
  <Words>1722</Words>
  <Application>Microsoft Office PowerPoint</Application>
  <PresentationFormat>On-screen Show (4:3)</PresentationFormat>
  <Paragraphs>654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 The Optimization of Solid Waste Collection (SWC)  in Nablus City   </vt:lpstr>
      <vt:lpstr>Content </vt:lpstr>
      <vt:lpstr>Project Description</vt:lpstr>
      <vt:lpstr>Slide 4</vt:lpstr>
      <vt:lpstr>Motivation for choosing this idea  </vt:lpstr>
      <vt:lpstr>Slide 6</vt:lpstr>
      <vt:lpstr> Joint Service Council for Solid Waste Management in Nablus City </vt:lpstr>
      <vt:lpstr>Problem Statement </vt:lpstr>
      <vt:lpstr>Research Objectives</vt:lpstr>
      <vt:lpstr>Slide 10</vt:lpstr>
      <vt:lpstr> Reviewed Literature </vt:lpstr>
      <vt:lpstr>Slide 12</vt:lpstr>
      <vt:lpstr>Solid Waste Management System (SWMS)</vt:lpstr>
      <vt:lpstr>Vehicle Routing Problem (VRP)</vt:lpstr>
      <vt:lpstr>Capacitated Vehicle Routing Problem (CVRP) </vt:lpstr>
      <vt:lpstr>Mixed Integer Programming(MIP)</vt:lpstr>
      <vt:lpstr>Heuristic Algorithms </vt:lpstr>
      <vt:lpstr>Slide 18</vt:lpstr>
      <vt:lpstr>Nearest Neighbor Algorithm</vt:lpstr>
      <vt:lpstr>Genetic Algorithm </vt:lpstr>
      <vt:lpstr>Parameter of Genetic algorithm</vt:lpstr>
      <vt:lpstr>Best value of the Parameter</vt:lpstr>
      <vt:lpstr>Slide 23</vt:lpstr>
      <vt:lpstr>Best value of the Parameter</vt:lpstr>
      <vt:lpstr>Slide 25</vt:lpstr>
      <vt:lpstr>Model Assumptions</vt:lpstr>
      <vt:lpstr> Parameters</vt:lpstr>
      <vt:lpstr>Decision Variables</vt:lpstr>
      <vt:lpstr>Objective Function</vt:lpstr>
      <vt:lpstr>Slide 30</vt:lpstr>
      <vt:lpstr>Slide 31</vt:lpstr>
      <vt:lpstr>Constraints</vt:lpstr>
      <vt:lpstr>Slide 33</vt:lpstr>
      <vt:lpstr> </vt:lpstr>
      <vt:lpstr>CVRP solver </vt:lpstr>
      <vt:lpstr>Slide 36</vt:lpstr>
      <vt:lpstr>Current Route </vt:lpstr>
      <vt:lpstr>Improved Route </vt:lpstr>
      <vt:lpstr>Slide 39</vt:lpstr>
      <vt:lpstr>Comparison Between Current Route and Our Improved Route</vt:lpstr>
      <vt:lpstr>Slide 41</vt:lpstr>
      <vt:lpstr>Conclusion </vt:lpstr>
      <vt:lpstr>Recommendation 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Engineering and Information Technology Industrial Engineering Department The Optimization of Solid Waste Collection (SWC) in Nablus City</dc:title>
  <dc:creator>MT@X</dc:creator>
  <cp:lastModifiedBy>MT@X</cp:lastModifiedBy>
  <cp:revision>211</cp:revision>
  <dcterms:created xsi:type="dcterms:W3CDTF">2014-12-20T11:33:49Z</dcterms:created>
  <dcterms:modified xsi:type="dcterms:W3CDTF">2015-05-16T17:38:44Z</dcterms:modified>
</cp:coreProperties>
</file>