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81" r:id="rId2"/>
    <p:sldId id="258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E3A4CFC-FB5E-4AE4-8F16-A1973919EFBC}" type="datetimeFigureOut">
              <a:rPr lang="en-US" smtClean="0"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D81E0A3-4746-404B-9904-73839FFBFA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9" y="2743200"/>
            <a:ext cx="171743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Graduation project </a:t>
            </a:r>
          </a:p>
          <a:p>
            <a:pPr marL="0" indent="0" algn="ctr">
              <a:buNone/>
            </a:pPr>
            <a:r>
              <a:rPr lang="en-US" dirty="0" smtClean="0"/>
              <a:t>Palestine e-market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Done by : </a:t>
            </a:r>
          </a:p>
          <a:p>
            <a:pPr marL="0" indent="0" algn="ctr">
              <a:buNone/>
            </a:pPr>
            <a:r>
              <a:rPr lang="en-US" sz="2000" dirty="0" err="1" smtClean="0"/>
              <a:t>Yasin</a:t>
            </a:r>
            <a:r>
              <a:rPr lang="en-US" sz="2000" dirty="0" smtClean="0"/>
              <a:t> </a:t>
            </a:r>
            <a:r>
              <a:rPr lang="en-US" sz="2000" dirty="0" err="1" smtClean="0"/>
              <a:t>samaneh</a:t>
            </a:r>
            <a:r>
              <a:rPr lang="en-US" sz="2000" dirty="0" smtClean="0"/>
              <a:t> </a:t>
            </a:r>
          </a:p>
          <a:p>
            <a:pPr marL="0" indent="0" algn="ctr">
              <a:buNone/>
            </a:pPr>
            <a:r>
              <a:rPr lang="en-US" sz="2000" dirty="0" smtClean="0"/>
              <a:t>Mohammad </a:t>
            </a:r>
            <a:r>
              <a:rPr lang="en-US" sz="2000" dirty="0" err="1" smtClean="0"/>
              <a:t>musleh</a:t>
            </a:r>
            <a:r>
              <a:rPr lang="en-US" sz="2000" dirty="0" smtClean="0"/>
              <a:t> 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Supervisor : Dr. Ashraf </a:t>
            </a:r>
            <a:r>
              <a:rPr lang="en-US" sz="2000" dirty="0" err="1" smtClean="0"/>
              <a:t>Armoush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An-</a:t>
            </a:r>
            <a:r>
              <a:rPr lang="en-US" sz="3600" dirty="0" err="1" smtClean="0"/>
              <a:t>najah</a:t>
            </a:r>
            <a:r>
              <a:rPr lang="en-US" sz="3600" dirty="0" smtClean="0"/>
              <a:t> national university</a:t>
            </a:r>
            <a:br>
              <a:rPr lang="en-US" sz="3600" dirty="0" smtClean="0"/>
            </a:br>
            <a:r>
              <a:rPr lang="en-US" sz="3600" dirty="0" smtClean="0"/>
              <a:t>department of computer engineering</a:t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79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</a:t>
            </a:r>
            <a:r>
              <a:rPr lang="en-US" dirty="0" smtClean="0"/>
              <a:t>his market is a place where people or companies can add their ads for their things or products .  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 add ads you need to have an account in the market , which contains information about the user or the contact information . 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General description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Companies can register in the market with extra features like having profile seen by others . 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Visitors can visit the market and see the ads organized by the category of the ad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General description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 the market page , the ads categorized to several categories :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Car ads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Homes and lands ads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Electrical devices ads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General description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929" y="3276600"/>
            <a:ext cx="1338120" cy="950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643" y="4303140"/>
            <a:ext cx="1320191" cy="1130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473" y="5408240"/>
            <a:ext cx="1008529" cy="144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252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Mobiles and tablets ads </a:t>
            </a:r>
          </a:p>
          <a:p>
            <a:endParaRPr lang="en-US" dirty="0"/>
          </a:p>
          <a:p>
            <a:r>
              <a:rPr lang="en-US" dirty="0" smtClean="0"/>
              <a:t>PCs and laptops ads </a:t>
            </a:r>
          </a:p>
          <a:p>
            <a:endParaRPr lang="en-US" dirty="0"/>
          </a:p>
          <a:p>
            <a:r>
              <a:rPr lang="en-US" dirty="0" smtClean="0"/>
              <a:t>Furniture ads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General description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81151"/>
            <a:ext cx="139065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038600"/>
            <a:ext cx="1390650" cy="10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626" y="5486400"/>
            <a:ext cx="149577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99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Books ads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Jobs ads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visitors can use the search service to find specific product in the market .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General description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497" y="2438400"/>
            <a:ext cx="1219200" cy="132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8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the product you looking for , is not available in the market then you can use the reminder 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Reminder get requested information of the product you need , and notify you when it’s available 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General description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6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We used html and </a:t>
            </a:r>
            <a:r>
              <a:rPr lang="en-US" dirty="0" err="1" smtClean="0"/>
              <a:t>php</a:t>
            </a:r>
            <a:r>
              <a:rPr lang="en-US" dirty="0" smtClean="0"/>
              <a:t> language , and </a:t>
            </a:r>
            <a:r>
              <a:rPr lang="en-US" dirty="0" err="1" smtClean="0"/>
              <a:t>javascript</a:t>
            </a:r>
            <a:r>
              <a:rPr lang="en-US" dirty="0" smtClean="0"/>
              <a:t> , </a:t>
            </a:r>
            <a:r>
              <a:rPr lang="en-US" dirty="0" err="1" smtClean="0"/>
              <a:t>css</a:t>
            </a:r>
            <a:r>
              <a:rPr lang="en-US" dirty="0" smtClean="0"/>
              <a:t> libraries for designing  and building the website 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We used bootstrap for designing and styling the components of the website , like button and fields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L</a:t>
            </a:r>
            <a:r>
              <a:rPr lang="en-US" dirty="0" smtClean="0"/>
              <a:t>anguage and libraries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3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e-markets offer close work but the main extra features over previous </a:t>
            </a:r>
            <a:r>
              <a:rPr lang="en-US" dirty="0"/>
              <a:t>work </a:t>
            </a:r>
            <a:r>
              <a:rPr lang="en-US" dirty="0" smtClean="0"/>
              <a:t>  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companies accounts </a:t>
            </a:r>
          </a:p>
          <a:p>
            <a:endParaRPr lang="en-US" dirty="0" smtClean="0"/>
          </a:p>
          <a:p>
            <a:r>
              <a:rPr lang="en-US" dirty="0" smtClean="0"/>
              <a:t>Reminder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</a:t>
            </a:r>
            <a:r>
              <a:rPr lang="en-US" dirty="0" smtClean="0"/>
              <a:t>revious 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7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pages of the website 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Home page </a:t>
            </a:r>
          </a:p>
          <a:p>
            <a:r>
              <a:rPr lang="en-US" dirty="0" smtClean="0"/>
              <a:t>Market page </a:t>
            </a:r>
          </a:p>
          <a:p>
            <a:r>
              <a:rPr lang="en-US" dirty="0" smtClean="0"/>
              <a:t>Account page </a:t>
            </a:r>
          </a:p>
          <a:p>
            <a:r>
              <a:rPr lang="en-US" dirty="0" smtClean="0"/>
              <a:t>Search page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Design and implementation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3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page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At the home page you can see the most new ads added to the market </a:t>
            </a:r>
          </a:p>
          <a:p>
            <a:endParaRPr lang="en-US" dirty="0"/>
          </a:p>
          <a:p>
            <a:r>
              <a:rPr lang="en-US" dirty="0" smtClean="0"/>
              <a:t>An you can directly go the categories of the market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Design and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336015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Introduction </a:t>
            </a:r>
          </a:p>
          <a:p>
            <a:r>
              <a:rPr lang="en-US" sz="8000" dirty="0" smtClean="0"/>
              <a:t>The problem </a:t>
            </a:r>
          </a:p>
          <a:p>
            <a:r>
              <a:rPr lang="en-US" sz="8000" dirty="0" smtClean="0"/>
              <a:t>the solution </a:t>
            </a:r>
          </a:p>
          <a:p>
            <a:r>
              <a:rPr lang="en-US" sz="8000" dirty="0" smtClean="0"/>
              <a:t>General description </a:t>
            </a:r>
          </a:p>
          <a:p>
            <a:r>
              <a:rPr lang="en-US" sz="8000" dirty="0" smtClean="0"/>
              <a:t>Libraries  </a:t>
            </a:r>
          </a:p>
          <a:p>
            <a:r>
              <a:rPr lang="en-US" sz="8000" dirty="0" smtClean="0"/>
              <a:t>Previous work </a:t>
            </a:r>
          </a:p>
          <a:p>
            <a:r>
              <a:rPr lang="en-US" sz="8000" dirty="0" smtClean="0"/>
              <a:t>Design and implementation</a:t>
            </a:r>
          </a:p>
          <a:p>
            <a:r>
              <a:rPr lang="en-US" sz="8000" dirty="0" smtClean="0"/>
              <a:t>Conclusion </a:t>
            </a:r>
          </a:p>
          <a:p>
            <a:r>
              <a:rPr lang="en-US" sz="8000" dirty="0" smtClean="0"/>
              <a:t>Future work </a:t>
            </a:r>
          </a:p>
          <a:p>
            <a:r>
              <a:rPr lang="en-US" sz="8000" dirty="0" smtClean="0"/>
              <a:t>Demo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page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Contains the categories of the market .</a:t>
            </a:r>
          </a:p>
          <a:p>
            <a:endParaRPr lang="en-US" dirty="0"/>
          </a:p>
          <a:p>
            <a:r>
              <a:rPr lang="en-US" dirty="0" smtClean="0"/>
              <a:t>The ads shown in the table for each category after selecting the category 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Design and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384430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page </a:t>
            </a:r>
          </a:p>
          <a:p>
            <a:endParaRPr lang="en-US" dirty="0"/>
          </a:p>
          <a:p>
            <a:r>
              <a:rPr lang="en-US" dirty="0" smtClean="0"/>
              <a:t>Contains the registration page for either normal users or companies .</a:t>
            </a:r>
          </a:p>
          <a:p>
            <a:endParaRPr lang="en-US" dirty="0"/>
          </a:p>
          <a:p>
            <a:r>
              <a:rPr lang="en-US" dirty="0" smtClean="0"/>
              <a:t>And login page 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Design and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62063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account , can edit the personal information , adding ads , and see his ads . 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ompany account , can edit the information of profile , adding ads , and see the its ads . </a:t>
            </a:r>
          </a:p>
          <a:p>
            <a:endParaRPr lang="en-US" dirty="0"/>
          </a:p>
          <a:p>
            <a:r>
              <a:rPr lang="en-US" dirty="0" smtClean="0"/>
              <a:t>Administrator account , can delete users , companies and ads , and approve the ads .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Design and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40950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page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search page , you can look for companies , ads and jobs . </a:t>
            </a:r>
          </a:p>
          <a:p>
            <a:endParaRPr lang="en-US" dirty="0"/>
          </a:p>
          <a:p>
            <a:r>
              <a:rPr lang="en-US" dirty="0" smtClean="0"/>
              <a:t>Each category has different entries for searching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Design and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4181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user account has reminder service .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the product available in the market the user will be notified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Design and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428289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the e-market project , is website for marketing people’s and companies products .</a:t>
            </a:r>
          </a:p>
          <a:p>
            <a:endParaRPr lang="en-US" dirty="0"/>
          </a:p>
          <a:p>
            <a:r>
              <a:rPr lang="en-US" dirty="0" smtClean="0"/>
              <a:t>You can look for product you want .</a:t>
            </a:r>
          </a:p>
          <a:p>
            <a:endParaRPr lang="en-US" dirty="0"/>
          </a:p>
          <a:p>
            <a:r>
              <a:rPr lang="en-US" dirty="0" smtClean="0"/>
              <a:t>You can use reminder to notify you when product become available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4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add more categories .</a:t>
            </a:r>
          </a:p>
          <a:p>
            <a:endParaRPr lang="en-US" dirty="0"/>
          </a:p>
          <a:p>
            <a:r>
              <a:rPr lang="en-US" dirty="0" smtClean="0"/>
              <a:t>Adding rate for users and companies . </a:t>
            </a:r>
          </a:p>
          <a:p>
            <a:endParaRPr lang="en-US" dirty="0"/>
          </a:p>
          <a:p>
            <a:r>
              <a:rPr lang="en-US" dirty="0" smtClean="0"/>
              <a:t>Adding sub-administrators 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Future 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4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DEMO</a:t>
            </a:r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Thank you 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Palestine e-market is website on the internet for marketing people things or products . 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users of the market can add ads for their products  to be shown in the market 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3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Companies can have accounts with extra features over normal users accounts 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Visitors of the website can look at the ads in the market and contact the owners to buy their products 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 cont.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need a way or a place to market and sell their products or things , they don’t need them anymore 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Others may need these things , and want a place that can find what they are looking for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problem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5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Others need to offer their lands and homes for sale or for rent 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And they want a way to find the</a:t>
            </a:r>
          </a:p>
          <a:p>
            <a:pPr marL="0" indent="0" algn="just">
              <a:buNone/>
            </a:pPr>
            <a:r>
              <a:rPr lang="en-US" dirty="0" smtClean="0"/>
              <a:t> best customers 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problem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3" y="4267200"/>
            <a:ext cx="25241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50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lot of Students or readers need a place to find cheaper or used books .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Or they are looking for a place to exchange books 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problem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971" y="4953000"/>
            <a:ext cx="2171700" cy="1539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05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Also some companies need markets for their products and services and renewal offers and ads 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And they need a place to view the jobs available in company 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0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 meet all these requirements we chose to make a market , which people can use it to sell and buy their things and products . 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and sellers can find and connect the customers easily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solution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1762</TotalTime>
  <Words>764</Words>
  <Application>Microsoft Office PowerPoint</Application>
  <PresentationFormat>On-screen Show (4:3)</PresentationFormat>
  <Paragraphs>179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Candara</vt:lpstr>
      <vt:lpstr>Symbol</vt:lpstr>
      <vt:lpstr>Waveform</vt:lpstr>
      <vt:lpstr> An-najah national university department of computer engineering </vt:lpstr>
      <vt:lpstr>outline</vt:lpstr>
      <vt:lpstr>introduction</vt:lpstr>
      <vt:lpstr>Introduction cont. </vt:lpstr>
      <vt:lpstr>The problem </vt:lpstr>
      <vt:lpstr>The problem</vt:lpstr>
      <vt:lpstr>The problem</vt:lpstr>
      <vt:lpstr>The problem</vt:lpstr>
      <vt:lpstr>The solution </vt:lpstr>
      <vt:lpstr>General description </vt:lpstr>
      <vt:lpstr>General description </vt:lpstr>
      <vt:lpstr>General description</vt:lpstr>
      <vt:lpstr>General description </vt:lpstr>
      <vt:lpstr>General description</vt:lpstr>
      <vt:lpstr>General description </vt:lpstr>
      <vt:lpstr>Language and libraries</vt:lpstr>
      <vt:lpstr>Previous work </vt:lpstr>
      <vt:lpstr>Design and implementation </vt:lpstr>
      <vt:lpstr>Design and implementation </vt:lpstr>
      <vt:lpstr>Design and implementation </vt:lpstr>
      <vt:lpstr>Design and implementation </vt:lpstr>
      <vt:lpstr>Design and implementation </vt:lpstr>
      <vt:lpstr>Design and implementation </vt:lpstr>
      <vt:lpstr>Design and implementation </vt:lpstr>
      <vt:lpstr>Conclusion </vt:lpstr>
      <vt:lpstr>Future work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</dc:creator>
  <cp:lastModifiedBy>Admin</cp:lastModifiedBy>
  <cp:revision>31</cp:revision>
  <dcterms:created xsi:type="dcterms:W3CDTF">2013-12-06T10:33:52Z</dcterms:created>
  <dcterms:modified xsi:type="dcterms:W3CDTF">2014-08-13T07:05:20Z</dcterms:modified>
</cp:coreProperties>
</file>