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98" r:id="rId2"/>
    <p:sldId id="258" r:id="rId3"/>
    <p:sldId id="257" r:id="rId4"/>
    <p:sldId id="259" r:id="rId5"/>
    <p:sldId id="260" r:id="rId6"/>
    <p:sldId id="275" r:id="rId7"/>
    <p:sldId id="278" r:id="rId8"/>
    <p:sldId id="271" r:id="rId9"/>
    <p:sldId id="274" r:id="rId10"/>
    <p:sldId id="276" r:id="rId11"/>
    <p:sldId id="277" r:id="rId12"/>
    <p:sldId id="279" r:id="rId13"/>
    <p:sldId id="263" r:id="rId14"/>
    <p:sldId id="280" r:id="rId15"/>
    <p:sldId id="293" r:id="rId16"/>
    <p:sldId id="282" r:id="rId17"/>
    <p:sldId id="297" r:id="rId18"/>
    <p:sldId id="284" r:id="rId19"/>
    <p:sldId id="299" r:id="rId20"/>
    <p:sldId id="289" r:id="rId21"/>
    <p:sldId id="290" r:id="rId22"/>
    <p:sldId id="291" r:id="rId23"/>
    <p:sldId id="292" r:id="rId24"/>
    <p:sldId id="294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1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0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2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2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9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4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1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7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7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9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3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9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1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0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201" y="1455789"/>
            <a:ext cx="8825658" cy="2677648"/>
          </a:xfrm>
        </p:spPr>
        <p:txBody>
          <a:bodyPr/>
          <a:lstStyle/>
          <a:p>
            <a:r>
              <a:rPr lang="en-US" sz="5600" b="1" i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Ball Collecting Robot</a:t>
            </a:r>
            <a:r>
              <a:rPr lang="en-US" sz="5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sz="5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045" y="5449291"/>
            <a:ext cx="5578985" cy="8614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Prepared By :</a:t>
            </a:r>
            <a:r>
              <a:rPr lang="ar-S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wala’ </a:t>
            </a:r>
            <a:r>
              <a:rPr lang="en-US" sz="2400" dirty="0">
                <a:solidFill>
                  <a:schemeClr val="bg1"/>
                </a:solidFill>
              </a:rPr>
              <a:t>Hamad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</a:t>
            </a:r>
            <a:r>
              <a:rPr lang="en-US" sz="2400" dirty="0" err="1" smtClean="0">
                <a:solidFill>
                  <a:schemeClr val="bg1"/>
                </a:solidFill>
              </a:rPr>
              <a:t>Khayrieh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Homran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18" y="4902003"/>
            <a:ext cx="1657082" cy="1955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54201" cy="183455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 bwMode="gray">
          <a:xfrm>
            <a:off x="5908425" y="5449291"/>
            <a:ext cx="484309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Supervisor : </a:t>
            </a:r>
            <a:r>
              <a:rPr lang="en-US" sz="2400" dirty="0" err="1" smtClean="0">
                <a:solidFill>
                  <a:schemeClr val="bg1"/>
                </a:solidFill>
              </a:rPr>
              <a:t>Dr.Raed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alqadi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9435" y="1315616"/>
            <a:ext cx="4351025" cy="2283824"/>
          </a:xfrm>
        </p:spPr>
        <p:txBody>
          <a:bodyPr/>
          <a:lstStyle/>
          <a:p>
            <a:r>
              <a:rPr lang="en-US" sz="3600" dirty="0" smtClean="0"/>
              <a:t>Two wheels robotic car</a:t>
            </a:r>
            <a:endParaRPr lang="en-US" sz="3600" dirty="0"/>
          </a:p>
        </p:txBody>
      </p:sp>
      <p:pic>
        <p:nvPicPr>
          <p:cNvPr id="6" name="Picture 5" descr="C:\Users\miditech\Desktop\arduino-robot-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8" y="1571222"/>
            <a:ext cx="4752304" cy="428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0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378" y="1341578"/>
            <a:ext cx="4351025" cy="2283824"/>
          </a:xfrm>
        </p:spPr>
        <p:txBody>
          <a:bodyPr/>
          <a:lstStyle/>
          <a:p>
            <a:r>
              <a:rPr lang="en-US" sz="3600" dirty="0" smtClean="0"/>
              <a:t>Servo gripper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64" y="1341578"/>
            <a:ext cx="4957292" cy="44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8692" y="1341577"/>
            <a:ext cx="4351025" cy="2283824"/>
          </a:xfrm>
        </p:spPr>
        <p:txBody>
          <a:bodyPr/>
          <a:lstStyle/>
          <a:p>
            <a:r>
              <a:rPr lang="en-US" sz="3600" dirty="0" smtClean="0"/>
              <a:t>Ultrasonic Sensor</a:t>
            </a:r>
            <a:endParaRPr lang="en-US" sz="3600" dirty="0"/>
          </a:p>
        </p:txBody>
      </p:sp>
      <p:pic>
        <p:nvPicPr>
          <p:cNvPr id="1026" name="Picture 2" descr="http://www.modmypi.com/image/data/rpi-products/hacking-and-prototyping/sensors/hc-s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21" y="1558041"/>
            <a:ext cx="5408098" cy="41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9371"/>
            <a:ext cx="8825659" cy="412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Project main parts: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Ball detection using Image Processing.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Destination point </a:t>
            </a:r>
            <a:r>
              <a:rPr lang="en-US" sz="2600" dirty="0">
                <a:solidFill>
                  <a:schemeClr val="tx1"/>
                </a:solidFill>
              </a:rPr>
              <a:t>d</a:t>
            </a:r>
            <a:r>
              <a:rPr lang="en-US" sz="2600" dirty="0" smtClean="0">
                <a:solidFill>
                  <a:schemeClr val="tx1"/>
                </a:solidFill>
              </a:rPr>
              <a:t>etection using Image Processing.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Car movement using Arduino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89867"/>
            <a:ext cx="9689057" cy="34163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We use Raspberry Pi 2 kit and camera module.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Use Open CV python  library for Image Processing 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Ball Detection based on color and shape.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378" y="1341578"/>
            <a:ext cx="4351025" cy="2283824"/>
          </a:xfrm>
        </p:spPr>
        <p:txBody>
          <a:bodyPr/>
          <a:lstStyle/>
          <a:p>
            <a:r>
              <a:rPr lang="en-US" sz="3600" dirty="0" smtClean="0"/>
              <a:t>Flow Chart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4" y="0"/>
            <a:ext cx="731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Point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3349"/>
            <a:ext cx="9689057" cy="34163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Release ball at hole.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Detect hole using small black rectangle at one hole corner.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Detect black rectangle using Image Processing 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Direct car to hole location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378" y="2743200"/>
            <a:ext cx="4351025" cy="882202"/>
          </a:xfrm>
        </p:spPr>
        <p:txBody>
          <a:bodyPr/>
          <a:lstStyle/>
          <a:p>
            <a:r>
              <a:rPr lang="en-US" sz="3600" dirty="0" smtClean="0"/>
              <a:t>Flow Chart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0"/>
            <a:ext cx="7057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Car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Control car movement using: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Commands that received from Raspberry Pi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Ultrasonic Sensor Readings.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7378" y="2743200"/>
            <a:ext cx="4351025" cy="882202"/>
          </a:xfrm>
        </p:spPr>
        <p:txBody>
          <a:bodyPr/>
          <a:lstStyle/>
          <a:p>
            <a:r>
              <a:rPr lang="en-US" sz="3600" dirty="0" smtClean="0"/>
              <a:t>Flow Chart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20" y="0"/>
            <a:ext cx="7297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487590"/>
            <a:ext cx="8825659" cy="341630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>What is Ball collector </a:t>
            </a:r>
            <a:r>
              <a:rPr lang="en-US" sz="2700" dirty="0">
                <a:solidFill>
                  <a:schemeClr val="tx1"/>
                </a:solidFill>
              </a:rPr>
              <a:t>r</a:t>
            </a:r>
            <a:r>
              <a:rPr lang="en-US" sz="2700" dirty="0" smtClean="0">
                <a:solidFill>
                  <a:schemeClr val="tx1"/>
                </a:solidFill>
              </a:rPr>
              <a:t>obot?</a:t>
            </a:r>
          </a:p>
          <a:p>
            <a:r>
              <a:rPr lang="en-US" sz="2700" dirty="0" smtClean="0">
                <a:solidFill>
                  <a:schemeClr val="tx1"/>
                </a:solidFill>
              </a:rPr>
              <a:t> Overview</a:t>
            </a:r>
          </a:p>
          <a:p>
            <a:r>
              <a:rPr lang="en-US" sz="2700" dirty="0" smtClean="0">
                <a:solidFill>
                  <a:schemeClr val="tx1"/>
                </a:solidFill>
              </a:rPr>
              <a:t>Motivation</a:t>
            </a:r>
          </a:p>
          <a:p>
            <a:r>
              <a:rPr lang="en-US" sz="2700" dirty="0" smtClean="0">
                <a:solidFill>
                  <a:schemeClr val="tx1"/>
                </a:solidFill>
              </a:rPr>
              <a:t>Components</a:t>
            </a:r>
            <a:endParaRPr lang="en-US" sz="2700" dirty="0">
              <a:solidFill>
                <a:schemeClr val="tx1"/>
              </a:solidFill>
            </a:endParaRPr>
          </a:p>
          <a:p>
            <a:r>
              <a:rPr lang="en-US" sz="2700" dirty="0" smtClean="0">
                <a:solidFill>
                  <a:schemeClr val="tx1"/>
                </a:solidFill>
              </a:rPr>
              <a:t>Methodology</a:t>
            </a:r>
          </a:p>
          <a:p>
            <a:r>
              <a:rPr lang="en-US" sz="2700" dirty="0" smtClean="0">
                <a:solidFill>
                  <a:schemeClr val="tx1"/>
                </a:solidFill>
              </a:rPr>
              <a:t>Constrains</a:t>
            </a:r>
          </a:p>
          <a:p>
            <a:r>
              <a:rPr lang="en-US" sz="2700" dirty="0" smtClean="0">
                <a:solidFill>
                  <a:schemeClr val="tx1"/>
                </a:solidFill>
              </a:rPr>
              <a:t>Demo</a:t>
            </a:r>
          </a:p>
          <a:p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Constraints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577741"/>
            <a:ext cx="8825659" cy="34163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Unstable Robotic </a:t>
            </a:r>
            <a:r>
              <a:rPr lang="en-US" sz="2600" dirty="0">
                <a:solidFill>
                  <a:schemeClr val="tx1"/>
                </a:solidFill>
              </a:rPr>
              <a:t>car </a:t>
            </a:r>
            <a:r>
              <a:rPr lang="en-US" sz="2600" dirty="0" smtClean="0">
                <a:solidFill>
                  <a:schemeClr val="tx1"/>
                </a:solidFill>
              </a:rPr>
              <a:t>movement.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Solution: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Try multiples cars and use most stable one.</a:t>
            </a:r>
          </a:p>
        </p:txBody>
      </p:sp>
    </p:spTree>
    <p:extLst>
      <p:ext uri="{BB962C8B-B14F-4D97-AF65-F5344CB8AC3E}">
        <p14:creationId xmlns:p14="http://schemas.microsoft.com/office/powerpoint/2010/main" val="19354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Constraints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577741"/>
            <a:ext cx="8825659" cy="34163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Raspberry Pi power supply.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Solution: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Try group of 9V batteries connected in parallel.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Use power bank.</a:t>
            </a:r>
          </a:p>
        </p:txBody>
      </p:sp>
      <p:pic>
        <p:nvPicPr>
          <p:cNvPr id="5" name="Picture 2" descr="https://upload.wikimedia.org/wikipedia/commons/thumb/e/e2/RedX.svg/2000px-Red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26" y="3981539"/>
            <a:ext cx="866541" cy="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ipartbest.com/cliparts/yck/Kzk/yckKzkdc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2" y="4790331"/>
            <a:ext cx="978795" cy="6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42137"/>
            <a:ext cx="10304543" cy="3416300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solidFill>
                  <a:schemeClr val="tx1"/>
                </a:solidFill>
              </a:rPr>
              <a:t>Raspberry Pi 2 Module and camera module compatibility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600" dirty="0">
                <a:solidFill>
                  <a:schemeClr val="tx1"/>
                </a:solidFill>
              </a:rPr>
              <a:t>Unreliable operation of Raspberry Pi 2 Module.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7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80078" cy="34163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Implement more reliable and accurate Image Processing Algorithm. 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Try to make catching, releasing ball operations more accurate 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6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869" y="2964426"/>
            <a:ext cx="2681080" cy="983306"/>
          </a:xfrm>
        </p:spPr>
        <p:txBody>
          <a:bodyPr/>
          <a:lstStyle/>
          <a:p>
            <a:r>
              <a:rPr lang="en-US" sz="6000" dirty="0" smtClean="0"/>
              <a:t>Demo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1126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972" y="2684206"/>
            <a:ext cx="4141170" cy="1204532"/>
          </a:xfrm>
        </p:spPr>
        <p:txBody>
          <a:bodyPr/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0533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Ball </a:t>
            </a:r>
            <a:r>
              <a:rPr lang="en-US" sz="4000" dirty="0"/>
              <a:t>collector r</a:t>
            </a:r>
            <a:r>
              <a:rPr lang="en-US" sz="4000" dirty="0" smtClean="0"/>
              <a:t>obot?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1" y="2381876"/>
            <a:ext cx="10467859" cy="3581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collector </a:t>
            </a:r>
            <a:r>
              <a:rPr lang="en-US" sz="2400" dirty="0" smtClean="0">
                <a:solidFill>
                  <a:schemeClr val="tx1"/>
                </a:solidFill>
              </a:rPr>
              <a:t>robot is a vehicle </a:t>
            </a:r>
            <a:r>
              <a:rPr lang="en-US" sz="2400" dirty="0">
                <a:solidFill>
                  <a:schemeClr val="tx1"/>
                </a:solidFill>
              </a:rPr>
              <a:t>that analyze its surrounding area then detect balls and collect them to specific point known with predefined sign.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miditech\Desktop\13152870_998953923493140_93655437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3" y="3721815"/>
            <a:ext cx="6490587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7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Overview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72366"/>
            <a:ext cx="10283371" cy="35814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The </a:t>
            </a:r>
            <a:r>
              <a:rPr lang="en-US" sz="2500" dirty="0" smtClean="0">
                <a:solidFill>
                  <a:schemeClr val="tx1"/>
                </a:solidFill>
              </a:rPr>
              <a:t>project consists </a:t>
            </a:r>
            <a:r>
              <a:rPr lang="en-US" sz="2500" dirty="0">
                <a:solidFill>
                  <a:schemeClr val="tx1"/>
                </a:solidFill>
              </a:rPr>
              <a:t>of two main </a:t>
            </a:r>
            <a:r>
              <a:rPr lang="en-US" sz="2500" dirty="0" smtClean="0">
                <a:solidFill>
                  <a:schemeClr val="tx1"/>
                </a:solidFill>
              </a:rPr>
              <a:t>parts:</a:t>
            </a: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Image processing using Raspberry </a:t>
            </a:r>
            <a:r>
              <a:rPr lang="en-US" sz="2500" dirty="0">
                <a:solidFill>
                  <a:schemeClr val="tx1"/>
                </a:solidFill>
              </a:rPr>
              <a:t>Pi 2 board and Raspberry Pi camera module</a:t>
            </a:r>
            <a:r>
              <a:rPr lang="en-US" sz="2500" dirty="0" smtClean="0">
                <a:solidFill>
                  <a:schemeClr val="tx1"/>
                </a:solidFill>
              </a:rPr>
              <a:t>.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C</a:t>
            </a:r>
            <a:r>
              <a:rPr lang="en-US" sz="2500" dirty="0" smtClean="0">
                <a:solidFill>
                  <a:schemeClr val="tx1"/>
                </a:solidFill>
              </a:rPr>
              <a:t>ontrolling </a:t>
            </a:r>
            <a:r>
              <a:rPr lang="en-US" sz="2500" dirty="0">
                <a:solidFill>
                  <a:schemeClr val="tx1"/>
                </a:solidFill>
              </a:rPr>
              <a:t>robotic car movement and sensors operation using Arduino Uno microcontroller.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Motivation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35" y="2814033"/>
            <a:ext cx="10660743" cy="35814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In many sports that use balls, it is very important to collect balls to specific point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G</a:t>
            </a:r>
            <a:r>
              <a:rPr lang="en-US" sz="2600" dirty="0" smtClean="0">
                <a:solidFill>
                  <a:schemeClr val="tx1"/>
                </a:solidFill>
              </a:rPr>
              <a:t>olf practice and Tennis playing fields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377" y="1571222"/>
            <a:ext cx="4351025" cy="2283824"/>
          </a:xfrm>
        </p:spPr>
        <p:txBody>
          <a:bodyPr/>
          <a:lstStyle/>
          <a:p>
            <a:r>
              <a:rPr lang="en-US" sz="3600" dirty="0" err="1" smtClean="0"/>
              <a:t>Arduino</a:t>
            </a:r>
            <a:r>
              <a:rPr lang="en-US" sz="3600" dirty="0" smtClean="0"/>
              <a:t> Uno Microcontroller </a:t>
            </a:r>
            <a:endParaRPr lang="en-US" sz="3600" dirty="0"/>
          </a:p>
        </p:txBody>
      </p:sp>
      <p:pic>
        <p:nvPicPr>
          <p:cNvPr id="5" name="Picture 4" descr="C:\Users\miditech\Desktop\download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1" y="1571222"/>
            <a:ext cx="5254580" cy="400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7378" y="1341578"/>
            <a:ext cx="4351025" cy="2283824"/>
          </a:xfrm>
        </p:spPr>
        <p:txBody>
          <a:bodyPr/>
          <a:lstStyle/>
          <a:p>
            <a:r>
              <a:rPr lang="en-US" sz="3600" dirty="0" smtClean="0"/>
              <a:t>H-bridge module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0" y="1624913"/>
            <a:ext cx="5653825" cy="4453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15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1841437"/>
            <a:ext cx="5189538" cy="37847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936013" y="1571223"/>
            <a:ext cx="4351025" cy="2283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Raspberry Pi 2  Module 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68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041" y="2220685"/>
            <a:ext cx="4351025" cy="1761989"/>
          </a:xfrm>
        </p:spPr>
        <p:txBody>
          <a:bodyPr/>
          <a:lstStyle/>
          <a:p>
            <a:r>
              <a:rPr lang="en-US" sz="3600" dirty="0" smtClean="0"/>
              <a:t>Raspberry Pi Camera Module</a:t>
            </a:r>
            <a:endParaRPr lang="en-US" sz="3600" dirty="0"/>
          </a:p>
        </p:txBody>
      </p:sp>
      <p:pic>
        <p:nvPicPr>
          <p:cNvPr id="6" name="Picture 5" descr="C:\Users\miditech\Desktop\came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7" y="1455311"/>
            <a:ext cx="4919730" cy="428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490</TotalTime>
  <Words>335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Algerian</vt:lpstr>
      <vt:lpstr>Arial</vt:lpstr>
      <vt:lpstr>Century Gothic</vt:lpstr>
      <vt:lpstr>Wingdings 3</vt:lpstr>
      <vt:lpstr>Ion Boardroom</vt:lpstr>
      <vt:lpstr>Ball Collecting Robot </vt:lpstr>
      <vt:lpstr>OUTLINE</vt:lpstr>
      <vt:lpstr>What is Ball collector robot? </vt:lpstr>
      <vt:lpstr>Overview</vt:lpstr>
      <vt:lpstr>Motivation</vt:lpstr>
      <vt:lpstr>Arduino Uno Microcontroller </vt:lpstr>
      <vt:lpstr>H-bridge module</vt:lpstr>
      <vt:lpstr>PowerPoint Presentation</vt:lpstr>
      <vt:lpstr>Raspberry Pi Camera Module</vt:lpstr>
      <vt:lpstr>Two wheels robotic car</vt:lpstr>
      <vt:lpstr>Servo gripper </vt:lpstr>
      <vt:lpstr>Ultrasonic Sensor</vt:lpstr>
      <vt:lpstr>Methodology </vt:lpstr>
      <vt:lpstr>Ball Detection</vt:lpstr>
      <vt:lpstr>Flow Chart</vt:lpstr>
      <vt:lpstr>Release Point Detection</vt:lpstr>
      <vt:lpstr>Flow Chart</vt:lpstr>
      <vt:lpstr>Robotic Car Movement</vt:lpstr>
      <vt:lpstr>Flow Chart</vt:lpstr>
      <vt:lpstr>Constraints</vt:lpstr>
      <vt:lpstr>Constraints</vt:lpstr>
      <vt:lpstr>Constraints</vt:lpstr>
      <vt:lpstr>Future Work</vt:lpstr>
      <vt:lpstr>Demo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wala' hamad</dc:creator>
  <cp:lastModifiedBy>wala' hamad</cp:lastModifiedBy>
  <cp:revision>37</cp:revision>
  <dcterms:created xsi:type="dcterms:W3CDTF">2016-05-04T08:55:55Z</dcterms:created>
  <dcterms:modified xsi:type="dcterms:W3CDTF">2016-05-18T08:37:57Z</dcterms:modified>
</cp:coreProperties>
</file>