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7"/>
  </p:notesMasterIdLst>
  <p:sldIdLst>
    <p:sldId id="256" r:id="rId2"/>
    <p:sldId id="258" r:id="rId3"/>
    <p:sldId id="257" r:id="rId4"/>
    <p:sldId id="276" r:id="rId5"/>
    <p:sldId id="269" r:id="rId6"/>
    <p:sldId id="261" r:id="rId7"/>
    <p:sldId id="283" r:id="rId8"/>
    <p:sldId id="264" r:id="rId9"/>
    <p:sldId id="284" r:id="rId10"/>
    <p:sldId id="285" r:id="rId11"/>
    <p:sldId id="286" r:id="rId12"/>
    <p:sldId id="287" r:id="rId13"/>
    <p:sldId id="288" r:id="rId14"/>
    <p:sldId id="295" r:id="rId15"/>
    <p:sldId id="290" r:id="rId16"/>
    <p:sldId id="277" r:id="rId17"/>
    <p:sldId id="278" r:id="rId18"/>
    <p:sldId id="279" r:id="rId19"/>
    <p:sldId id="280" r:id="rId20"/>
    <p:sldId id="282" r:id="rId21"/>
    <p:sldId id="281" r:id="rId22"/>
    <p:sldId id="291" r:id="rId23"/>
    <p:sldId id="292" r:id="rId24"/>
    <p:sldId id="293" r:id="rId25"/>
    <p:sldId id="29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CC0066"/>
    <a:srgbClr val="33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7" autoAdjust="0"/>
    <p:restoredTop sz="92718" autoAdjust="0"/>
  </p:normalViewPr>
  <p:slideViewPr>
    <p:cSldViewPr>
      <p:cViewPr>
        <p:scale>
          <a:sx n="75" d="100"/>
          <a:sy n="75" d="100"/>
        </p:scale>
        <p:origin x="-1242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b="0" dirty="0" smtClean="0">
                <a:latin typeface="Times New Roman" pitchFamily="18" charset="0"/>
                <a:cs typeface="Times New Roman" pitchFamily="18" charset="0"/>
              </a:rPr>
              <a:t>%</a:t>
            </a:r>
            <a:r>
              <a:rPr lang="en-US" b="0" baseline="0" dirty="0" smtClean="0">
                <a:latin typeface="Times New Roman" pitchFamily="18" charset="0"/>
                <a:cs typeface="Times New Roman" pitchFamily="18" charset="0"/>
              </a:rPr>
              <a:t> overall</a:t>
            </a:r>
            <a:endParaRPr lang="en-US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46645822397200348"/>
          <c:y val="1.6836129179504736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dPt>
            <c:idx val="2"/>
            <c:bubble3D val="0"/>
            <c:spPr>
              <a:solidFill>
                <a:srgbClr val="0070C0"/>
              </a:solidFill>
            </c:spPr>
          </c:dPt>
          <c:dPt>
            <c:idx val="3"/>
            <c:bubble3D val="0"/>
            <c:spPr>
              <a:solidFill>
                <a:srgbClr val="00B050"/>
              </a:solidFill>
            </c:spPr>
          </c:dPt>
          <c:dPt>
            <c:idx val="4"/>
            <c:bubble3D val="0"/>
            <c:spPr>
              <a:solidFill>
                <a:srgbClr val="00B0F0"/>
              </a:solidFill>
            </c:spPr>
          </c:dPt>
          <c:dPt>
            <c:idx val="5"/>
            <c:bubble3D val="0"/>
            <c:spPr>
              <a:solidFill>
                <a:srgbClr val="7030A0"/>
              </a:solidFill>
            </c:spPr>
          </c:dPt>
          <c:dPt>
            <c:idx val="6"/>
            <c:bubble3D val="0"/>
            <c:spPr>
              <a:solidFill>
                <a:srgbClr val="333300"/>
              </a:solidFill>
            </c:spPr>
          </c:dPt>
          <c:dPt>
            <c:idx val="8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</c:spPr>
          </c:dPt>
          <c:dPt>
            <c:idx val="9"/>
            <c:bubble3D val="0"/>
            <c:spPr>
              <a:solidFill>
                <a:srgbClr val="FF99CC"/>
              </a:solidFill>
            </c:spPr>
          </c:dPt>
          <c:dPt>
            <c:idx val="10"/>
            <c:bubble3D val="0"/>
            <c:spPr>
              <a:solidFill>
                <a:srgbClr val="FF0000"/>
              </a:solidFill>
            </c:spPr>
          </c:dPt>
          <c:dLbls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Sheet1!$A$2:$A$12</c:f>
              <c:strCache>
                <c:ptCount val="11"/>
                <c:pt idx="0">
                  <c:v>organic</c:v>
                </c:pt>
                <c:pt idx="1">
                  <c:v>biomass</c:v>
                </c:pt>
                <c:pt idx="2">
                  <c:v>paper</c:v>
                </c:pt>
                <c:pt idx="3">
                  <c:v>glass</c:v>
                </c:pt>
                <c:pt idx="4">
                  <c:v>celluosics</c:v>
                </c:pt>
                <c:pt idx="5">
                  <c:v>metals</c:v>
                </c:pt>
                <c:pt idx="6">
                  <c:v>plastics</c:v>
                </c:pt>
                <c:pt idx="7">
                  <c:v>wood</c:v>
                </c:pt>
                <c:pt idx="8">
                  <c:v>textile</c:v>
                </c:pt>
                <c:pt idx="9">
                  <c:v>other</c:v>
                </c:pt>
                <c:pt idx="10">
                  <c:v>small materials</c:v>
                </c:pt>
              </c:strCache>
            </c:strRef>
          </c:cat>
          <c:val>
            <c:numRef>
              <c:f>Sheet1!$B$2:$B$12</c:f>
              <c:numCache>
                <c:formatCode>0.00%</c:formatCode>
                <c:ptCount val="11"/>
                <c:pt idx="0" formatCode="0%">
                  <c:v>0.20399999999999999</c:v>
                </c:pt>
                <c:pt idx="1">
                  <c:v>6.5000000000000002E-2</c:v>
                </c:pt>
                <c:pt idx="2">
                  <c:v>0.29099999999999998</c:v>
                </c:pt>
                <c:pt idx="3">
                  <c:v>9.0999999999999998E-2</c:v>
                </c:pt>
                <c:pt idx="4">
                  <c:v>5.1999999999999998E-2</c:v>
                </c:pt>
                <c:pt idx="5">
                  <c:v>3.4000000000000002E-2</c:v>
                </c:pt>
                <c:pt idx="6">
                  <c:v>0.13500000000000001</c:v>
                </c:pt>
                <c:pt idx="7">
                  <c:v>4.2999999999999997E-2</c:v>
                </c:pt>
                <c:pt idx="8">
                  <c:v>3.2000000000000001E-2</c:v>
                </c:pt>
                <c:pt idx="9" formatCode="0%">
                  <c:v>0.02</c:v>
                </c:pt>
                <c:pt idx="10">
                  <c:v>3.3000000000000002E-2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</c:spPr>
          </c:dPt>
          <c:dPt>
            <c:idx val="1"/>
            <c:bubble3D val="0"/>
            <c:spPr>
              <a:solidFill>
                <a:srgbClr val="92D050"/>
              </a:solidFill>
            </c:spPr>
          </c:dPt>
          <c:dPt>
            <c:idx val="2"/>
            <c:bubble3D val="0"/>
            <c:spPr>
              <a:solidFill>
                <a:srgbClr val="0070C0"/>
              </a:solidFill>
            </c:spPr>
          </c:dPt>
          <c:dPt>
            <c:idx val="3"/>
            <c:bubble3D val="0"/>
            <c:spPr>
              <a:solidFill>
                <a:schemeClr val="tx2"/>
              </a:solidFill>
            </c:spPr>
          </c:dPt>
          <c:dPt>
            <c:idx val="4"/>
            <c:bubble3D val="0"/>
            <c:spPr>
              <a:solidFill>
                <a:srgbClr val="00B0F0"/>
              </a:solidFill>
            </c:spPr>
          </c:dPt>
          <c:dPt>
            <c:idx val="5"/>
            <c:bubble3D val="0"/>
            <c:spPr>
              <a:solidFill>
                <a:srgbClr val="7030A0"/>
              </a:solidFill>
            </c:spPr>
          </c:dPt>
          <c:dPt>
            <c:idx val="6"/>
            <c:bubble3D val="0"/>
            <c:spPr>
              <a:solidFill>
                <a:srgbClr val="333300"/>
              </a:solidFill>
            </c:spPr>
          </c:dPt>
          <c:dPt>
            <c:idx val="8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</c:spPr>
          </c:dPt>
          <c:dPt>
            <c:idx val="9"/>
            <c:bubble3D val="0"/>
            <c:spPr>
              <a:solidFill>
                <a:srgbClr val="FF99CC"/>
              </a:solidFill>
            </c:spPr>
          </c:dPt>
          <c:dPt>
            <c:idx val="10"/>
            <c:bubble3D val="0"/>
            <c:spPr>
              <a:solidFill>
                <a:srgbClr val="FF0000"/>
              </a:solidFill>
            </c:spPr>
          </c:dPt>
          <c:dLbls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Sheet1!$A$2:$A$12</c:f>
              <c:strCache>
                <c:ptCount val="5"/>
                <c:pt idx="0">
                  <c:v>CO2</c:v>
                </c:pt>
                <c:pt idx="1">
                  <c:v>SO2</c:v>
                </c:pt>
                <c:pt idx="2">
                  <c:v>H2O</c:v>
                </c:pt>
                <c:pt idx="3">
                  <c:v>N2</c:v>
                </c:pt>
                <c:pt idx="4">
                  <c:v>O2</c:v>
                </c:pt>
              </c:strCache>
            </c:strRef>
          </c:cat>
          <c:val>
            <c:numRef>
              <c:f>Sheet1!$B$2:$B$12</c:f>
              <c:numCache>
                <c:formatCode>0.00%</c:formatCode>
                <c:ptCount val="11"/>
                <c:pt idx="0" formatCode="0%">
                  <c:v>0.19800000000000001</c:v>
                </c:pt>
                <c:pt idx="1">
                  <c:v>2.1800000000000001E-3</c:v>
                </c:pt>
                <c:pt idx="2">
                  <c:v>0.114</c:v>
                </c:pt>
                <c:pt idx="3">
                  <c:v>0.65300000000000002</c:v>
                </c:pt>
                <c:pt idx="4">
                  <c:v>3.3000000000000002E-2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710F33-66ED-4E3F-B102-5B779647784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481987F-59A1-4530-89E9-515F17160859}">
      <dgm:prSet phldrT="[Text]" custT="1"/>
      <dgm:spPr/>
      <dgm:t>
        <a:bodyPr/>
        <a:lstStyle/>
        <a:p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LHV &amp; air needed </a:t>
          </a:r>
          <a:endParaRPr lang="en-US" sz="3200" dirty="0">
            <a:latin typeface="Times New Roman" pitchFamily="18" charset="0"/>
            <a:cs typeface="Times New Roman" pitchFamily="18" charset="0"/>
          </a:endParaRPr>
        </a:p>
      </dgm:t>
    </dgm:pt>
    <dgm:pt modelId="{B1C11B0D-7A08-4903-834C-B068D4A13669}" type="parTrans" cxnId="{A2D2E94F-E07B-49F8-82A3-FBA80B5352B3}">
      <dgm:prSet/>
      <dgm:spPr/>
      <dgm:t>
        <a:bodyPr/>
        <a:lstStyle/>
        <a:p>
          <a:endParaRPr lang="en-US"/>
        </a:p>
      </dgm:t>
    </dgm:pt>
    <dgm:pt modelId="{6A902E7F-D451-4118-9858-164896C905B6}" type="sibTrans" cxnId="{A2D2E94F-E07B-49F8-82A3-FBA80B5352B3}">
      <dgm:prSet/>
      <dgm:spPr/>
      <dgm:t>
        <a:bodyPr/>
        <a:lstStyle/>
        <a:p>
          <a:endParaRPr lang="en-US"/>
        </a:p>
      </dgm:t>
    </dgm:pt>
    <dgm:pt modelId="{9ABE3D5B-37E7-4849-AF5F-3F9EE3228549}">
      <dgm:prSet phldrT="[Text]" custT="1"/>
      <dgm:spPr/>
      <dgm:t>
        <a:bodyPr/>
        <a:lstStyle/>
        <a:p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Chimney design</a:t>
          </a:r>
          <a:endParaRPr lang="en-US" sz="3200" dirty="0">
            <a:latin typeface="Times New Roman" pitchFamily="18" charset="0"/>
            <a:cs typeface="Times New Roman" pitchFamily="18" charset="0"/>
          </a:endParaRPr>
        </a:p>
      </dgm:t>
    </dgm:pt>
    <dgm:pt modelId="{A5A1A28A-CFB5-498A-BC13-DD12FCC6E412}" type="parTrans" cxnId="{ADAFD508-F702-46EC-8B64-E49A4A177F04}">
      <dgm:prSet/>
      <dgm:spPr/>
      <dgm:t>
        <a:bodyPr/>
        <a:lstStyle/>
        <a:p>
          <a:endParaRPr lang="en-US"/>
        </a:p>
      </dgm:t>
    </dgm:pt>
    <dgm:pt modelId="{3EB477AF-9F09-4D00-A877-FA6C3592E379}" type="sibTrans" cxnId="{ADAFD508-F702-46EC-8B64-E49A4A177F04}">
      <dgm:prSet/>
      <dgm:spPr/>
      <dgm:t>
        <a:bodyPr/>
        <a:lstStyle/>
        <a:p>
          <a:endParaRPr lang="en-US"/>
        </a:p>
      </dgm:t>
    </dgm:pt>
    <dgm:pt modelId="{4646BA7D-1C5B-4457-B7A2-731FE804C380}">
      <dgm:prSet phldrT="[Text]" custT="1"/>
      <dgm:spPr/>
      <dgm:t>
        <a:bodyPr/>
        <a:lstStyle/>
        <a:p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Zones temperature</a:t>
          </a:r>
        </a:p>
      </dgm:t>
    </dgm:pt>
    <dgm:pt modelId="{83E64A04-1FC4-40C3-B676-36FE1EFAB0C8}" type="parTrans" cxnId="{965368A4-1EB0-44DE-BF23-0B26BEEE3739}">
      <dgm:prSet/>
      <dgm:spPr/>
      <dgm:t>
        <a:bodyPr/>
        <a:lstStyle/>
        <a:p>
          <a:endParaRPr lang="en-US"/>
        </a:p>
      </dgm:t>
    </dgm:pt>
    <dgm:pt modelId="{FB5EEF0B-C1D9-44EA-A7CC-89572EF7910C}" type="sibTrans" cxnId="{965368A4-1EB0-44DE-BF23-0B26BEEE3739}">
      <dgm:prSet/>
      <dgm:spPr/>
      <dgm:t>
        <a:bodyPr/>
        <a:lstStyle/>
        <a:p>
          <a:endParaRPr lang="en-US"/>
        </a:p>
      </dgm:t>
    </dgm:pt>
    <dgm:pt modelId="{DE644972-AC5E-4908-BEC7-D7080801C178}">
      <dgm:prSet phldrT="[Text]" custT="1"/>
      <dgm:spPr/>
      <dgm:t>
        <a:bodyPr/>
        <a:lstStyle/>
        <a:p>
          <a:r>
            <a:rPr lang="en-US" sz="3200" dirty="0" smtClean="0">
              <a:latin typeface="Times New Roman" pitchFamily="18" charset="0"/>
              <a:cs typeface="Times New Roman" pitchFamily="18" charset="0"/>
            </a:rPr>
            <a:t>Evaporator design </a:t>
          </a:r>
          <a:endParaRPr lang="en-US" sz="3200" dirty="0">
            <a:latin typeface="Times New Roman" pitchFamily="18" charset="0"/>
            <a:cs typeface="Times New Roman" pitchFamily="18" charset="0"/>
          </a:endParaRPr>
        </a:p>
      </dgm:t>
    </dgm:pt>
    <dgm:pt modelId="{94391394-4DD4-428F-A02C-9777598F5317}" type="parTrans" cxnId="{A67F94A5-6FBF-4FA9-89D9-C614EC34C06C}">
      <dgm:prSet/>
      <dgm:spPr/>
      <dgm:t>
        <a:bodyPr/>
        <a:lstStyle/>
        <a:p>
          <a:endParaRPr lang="en-US"/>
        </a:p>
      </dgm:t>
    </dgm:pt>
    <dgm:pt modelId="{20A0F579-2F17-4E02-B346-E90C3C2DB2C4}" type="sibTrans" cxnId="{A67F94A5-6FBF-4FA9-89D9-C614EC34C06C}">
      <dgm:prSet/>
      <dgm:spPr/>
      <dgm:t>
        <a:bodyPr/>
        <a:lstStyle/>
        <a:p>
          <a:endParaRPr lang="en-US"/>
        </a:p>
      </dgm:t>
    </dgm:pt>
    <dgm:pt modelId="{BDD12F30-AE8C-4709-9583-419D0B60B67E}" type="pres">
      <dgm:prSet presAssocID="{42710F33-66ED-4E3F-B102-5B779647784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D9E8B8B-6C37-494C-88ED-B98CDFA460C0}" type="pres">
      <dgm:prSet presAssocID="{3481987F-59A1-4530-89E9-515F1716085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81DAEC-BDC9-4813-BDF2-E15B8F38182D}" type="pres">
      <dgm:prSet presAssocID="{6A902E7F-D451-4118-9858-164896C905B6}" presName="spacer" presStyleCnt="0"/>
      <dgm:spPr/>
    </dgm:pt>
    <dgm:pt modelId="{46B239FC-1009-451C-83F5-571C8B5E1298}" type="pres">
      <dgm:prSet presAssocID="{4646BA7D-1C5B-4457-B7A2-731FE804C38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2F318E-DA98-4DF7-96B2-7480DB01E8A7}" type="pres">
      <dgm:prSet presAssocID="{FB5EEF0B-C1D9-44EA-A7CC-89572EF7910C}" presName="spacer" presStyleCnt="0"/>
      <dgm:spPr/>
    </dgm:pt>
    <dgm:pt modelId="{384DA21E-A7B3-4B9F-B31B-4CD022B7D46B}" type="pres">
      <dgm:prSet presAssocID="{DE644972-AC5E-4908-BEC7-D7080801C17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FD20E4-88CD-466A-84B9-16F5CF7AEB7F}" type="pres">
      <dgm:prSet presAssocID="{20A0F579-2F17-4E02-B346-E90C3C2DB2C4}" presName="spacer" presStyleCnt="0"/>
      <dgm:spPr/>
    </dgm:pt>
    <dgm:pt modelId="{3B52D45A-408C-413E-916F-721F175AD6C4}" type="pres">
      <dgm:prSet presAssocID="{9ABE3D5B-37E7-4849-AF5F-3F9EE322854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EE5454-2FB0-41BC-A3C0-2CA0A642A266}" type="presOf" srcId="{9ABE3D5B-37E7-4849-AF5F-3F9EE3228549}" destId="{3B52D45A-408C-413E-916F-721F175AD6C4}" srcOrd="0" destOrd="0" presId="urn:microsoft.com/office/officeart/2005/8/layout/vList2"/>
    <dgm:cxn modelId="{A67F94A5-6FBF-4FA9-89D9-C614EC34C06C}" srcId="{42710F33-66ED-4E3F-B102-5B779647784F}" destId="{DE644972-AC5E-4908-BEC7-D7080801C178}" srcOrd="2" destOrd="0" parTransId="{94391394-4DD4-428F-A02C-9777598F5317}" sibTransId="{20A0F579-2F17-4E02-B346-E90C3C2DB2C4}"/>
    <dgm:cxn modelId="{A2D2E94F-E07B-49F8-82A3-FBA80B5352B3}" srcId="{42710F33-66ED-4E3F-B102-5B779647784F}" destId="{3481987F-59A1-4530-89E9-515F17160859}" srcOrd="0" destOrd="0" parTransId="{B1C11B0D-7A08-4903-834C-B068D4A13669}" sibTransId="{6A902E7F-D451-4118-9858-164896C905B6}"/>
    <dgm:cxn modelId="{965368A4-1EB0-44DE-BF23-0B26BEEE3739}" srcId="{42710F33-66ED-4E3F-B102-5B779647784F}" destId="{4646BA7D-1C5B-4457-B7A2-731FE804C380}" srcOrd="1" destOrd="0" parTransId="{83E64A04-1FC4-40C3-B676-36FE1EFAB0C8}" sibTransId="{FB5EEF0B-C1D9-44EA-A7CC-89572EF7910C}"/>
    <dgm:cxn modelId="{9F345A25-CF8E-4123-B103-3956B3E91816}" type="presOf" srcId="{4646BA7D-1C5B-4457-B7A2-731FE804C380}" destId="{46B239FC-1009-451C-83F5-571C8B5E1298}" srcOrd="0" destOrd="0" presId="urn:microsoft.com/office/officeart/2005/8/layout/vList2"/>
    <dgm:cxn modelId="{1DF7E31D-F5C7-4052-86BD-0D917863797D}" type="presOf" srcId="{DE644972-AC5E-4908-BEC7-D7080801C178}" destId="{384DA21E-A7B3-4B9F-B31B-4CD022B7D46B}" srcOrd="0" destOrd="0" presId="urn:microsoft.com/office/officeart/2005/8/layout/vList2"/>
    <dgm:cxn modelId="{ADAFD508-F702-46EC-8B64-E49A4A177F04}" srcId="{42710F33-66ED-4E3F-B102-5B779647784F}" destId="{9ABE3D5B-37E7-4849-AF5F-3F9EE3228549}" srcOrd="3" destOrd="0" parTransId="{A5A1A28A-CFB5-498A-BC13-DD12FCC6E412}" sibTransId="{3EB477AF-9F09-4D00-A877-FA6C3592E379}"/>
    <dgm:cxn modelId="{23A05CD0-ED1F-4A1B-BD90-1C66EEDE702C}" type="presOf" srcId="{3481987F-59A1-4530-89E9-515F17160859}" destId="{5D9E8B8B-6C37-494C-88ED-B98CDFA460C0}" srcOrd="0" destOrd="0" presId="urn:microsoft.com/office/officeart/2005/8/layout/vList2"/>
    <dgm:cxn modelId="{825A88C0-DE8C-4E7B-B7F9-3D27EDD64C17}" type="presOf" srcId="{42710F33-66ED-4E3F-B102-5B779647784F}" destId="{BDD12F30-AE8C-4709-9583-419D0B60B67E}" srcOrd="0" destOrd="0" presId="urn:microsoft.com/office/officeart/2005/8/layout/vList2"/>
    <dgm:cxn modelId="{F082FECD-0734-491F-8BFB-44C80E9ED2D6}" type="presParOf" srcId="{BDD12F30-AE8C-4709-9583-419D0B60B67E}" destId="{5D9E8B8B-6C37-494C-88ED-B98CDFA460C0}" srcOrd="0" destOrd="0" presId="urn:microsoft.com/office/officeart/2005/8/layout/vList2"/>
    <dgm:cxn modelId="{BDD58404-01CB-4261-A4B6-66D331E737B3}" type="presParOf" srcId="{BDD12F30-AE8C-4709-9583-419D0B60B67E}" destId="{3181DAEC-BDC9-4813-BDF2-E15B8F38182D}" srcOrd="1" destOrd="0" presId="urn:microsoft.com/office/officeart/2005/8/layout/vList2"/>
    <dgm:cxn modelId="{E581E061-EA92-4056-8F95-E09D7E89911B}" type="presParOf" srcId="{BDD12F30-AE8C-4709-9583-419D0B60B67E}" destId="{46B239FC-1009-451C-83F5-571C8B5E1298}" srcOrd="2" destOrd="0" presId="urn:microsoft.com/office/officeart/2005/8/layout/vList2"/>
    <dgm:cxn modelId="{1F0F9CED-26C3-46A8-8485-A4C042574FD7}" type="presParOf" srcId="{BDD12F30-AE8C-4709-9583-419D0B60B67E}" destId="{392F318E-DA98-4DF7-96B2-7480DB01E8A7}" srcOrd="3" destOrd="0" presId="urn:microsoft.com/office/officeart/2005/8/layout/vList2"/>
    <dgm:cxn modelId="{0D5F84C3-EAFE-4643-8259-5D6FA56809F1}" type="presParOf" srcId="{BDD12F30-AE8C-4709-9583-419D0B60B67E}" destId="{384DA21E-A7B3-4B9F-B31B-4CD022B7D46B}" srcOrd="4" destOrd="0" presId="urn:microsoft.com/office/officeart/2005/8/layout/vList2"/>
    <dgm:cxn modelId="{791BD88B-2433-4186-A50F-6336B3FE96FA}" type="presParOf" srcId="{BDD12F30-AE8C-4709-9583-419D0B60B67E}" destId="{C1FD20E4-88CD-466A-84B9-16F5CF7AEB7F}" srcOrd="5" destOrd="0" presId="urn:microsoft.com/office/officeart/2005/8/layout/vList2"/>
    <dgm:cxn modelId="{B948D833-8850-4132-B487-986DF6D368D2}" type="presParOf" srcId="{BDD12F30-AE8C-4709-9583-419D0B60B67E}" destId="{3B52D45A-408C-413E-916F-721F175AD6C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E3A8B4-85D0-4C51-B164-8BBB45649134}" type="doc">
      <dgm:prSet loTypeId="urn:microsoft.com/office/officeart/2005/8/layout/process4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9EC018EB-6481-4B10-8CD6-91F2B94E57F1}">
      <dgm:prSet phldrT="[Text]" custT="1"/>
      <dgm:spPr/>
      <dgm:t>
        <a:bodyPr/>
        <a:lstStyle/>
        <a:p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Zonal method 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4A05CE1B-3CF7-4D5E-9547-928D8D55303F}" type="parTrans" cxnId="{C75923AF-A187-4F34-9376-74448CDAB40E}">
      <dgm:prSet/>
      <dgm:spPr/>
      <dgm:t>
        <a:bodyPr/>
        <a:lstStyle/>
        <a:p>
          <a:endParaRPr lang="en-US"/>
        </a:p>
      </dgm:t>
    </dgm:pt>
    <dgm:pt modelId="{2F5ACB9D-9A32-4D58-B885-EAD741F3743B}" type="sibTrans" cxnId="{C75923AF-A187-4F34-9376-74448CDAB40E}">
      <dgm:prSet/>
      <dgm:spPr/>
      <dgm:t>
        <a:bodyPr/>
        <a:lstStyle/>
        <a:p>
          <a:endParaRPr lang="en-US"/>
        </a:p>
      </dgm:t>
    </dgm:pt>
    <dgm:pt modelId="{7E8FB5F3-810A-48B7-8F1C-A547F49D56D8}">
      <dgm:prSet phldrT="[Text]" custT="1"/>
      <dgm:spPr/>
      <dgm:t>
        <a:bodyPr/>
        <a:lstStyle/>
        <a:p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Surface to surface total interchange area</a:t>
          </a:r>
          <a:endParaRPr lang="en-US" sz="2000" b="1" dirty="0"/>
        </a:p>
      </dgm:t>
    </dgm:pt>
    <dgm:pt modelId="{25D563CF-0D4B-4A2E-99C3-822D04A4B7FC}" type="parTrans" cxnId="{A038203A-6C68-4019-9FFE-F7D1AF859278}">
      <dgm:prSet/>
      <dgm:spPr/>
      <dgm:t>
        <a:bodyPr/>
        <a:lstStyle/>
        <a:p>
          <a:endParaRPr lang="en-US"/>
        </a:p>
      </dgm:t>
    </dgm:pt>
    <dgm:pt modelId="{53AB3264-93EC-416A-A98E-93091A6D38E9}" type="sibTrans" cxnId="{A038203A-6C68-4019-9FFE-F7D1AF859278}">
      <dgm:prSet/>
      <dgm:spPr/>
      <dgm:t>
        <a:bodyPr/>
        <a:lstStyle/>
        <a:p>
          <a:endParaRPr lang="en-US"/>
        </a:p>
      </dgm:t>
    </dgm:pt>
    <dgm:pt modelId="{046C33FB-63F4-47F5-9F07-98DB13939979}">
      <dgm:prSet phldrT="[Text]" custT="1"/>
      <dgm:spPr/>
      <dgm:t>
        <a:bodyPr/>
        <a:lstStyle/>
        <a:p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Gas to surface total interchange area</a:t>
          </a:r>
          <a:endParaRPr lang="en-US" sz="2000" dirty="0"/>
        </a:p>
      </dgm:t>
    </dgm:pt>
    <dgm:pt modelId="{503871B8-3752-4D71-8CD6-3B88B60A937B}" type="parTrans" cxnId="{2AEA670B-6181-448D-BAB8-85706B0F4F96}">
      <dgm:prSet/>
      <dgm:spPr/>
      <dgm:t>
        <a:bodyPr/>
        <a:lstStyle/>
        <a:p>
          <a:endParaRPr lang="en-US"/>
        </a:p>
      </dgm:t>
    </dgm:pt>
    <dgm:pt modelId="{B2381DFB-7511-4B8F-B2DB-E9120C2C4B2D}" type="sibTrans" cxnId="{2AEA670B-6181-448D-BAB8-85706B0F4F96}">
      <dgm:prSet/>
      <dgm:spPr/>
      <dgm:t>
        <a:bodyPr/>
        <a:lstStyle/>
        <a:p>
          <a:endParaRPr lang="en-US"/>
        </a:p>
      </dgm:t>
    </dgm:pt>
    <dgm:pt modelId="{C4C6B1E2-EC45-4C92-86B1-F04E6DC43F73}">
      <dgm:prSet phldrT="[Text]" custT="1"/>
      <dgm:spPr/>
      <dgm:t>
        <a:bodyPr/>
        <a:lstStyle/>
        <a:p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Gas to gas total interchange area</a:t>
          </a:r>
          <a:endParaRPr lang="en-US" sz="2000" dirty="0"/>
        </a:p>
      </dgm:t>
    </dgm:pt>
    <dgm:pt modelId="{7D506F9B-237B-4E7F-9E22-AE2BFA89D691}" type="parTrans" cxnId="{F88CB9EC-7418-4D21-8A0F-FE3467ED467C}">
      <dgm:prSet/>
      <dgm:spPr/>
      <dgm:t>
        <a:bodyPr/>
        <a:lstStyle/>
        <a:p>
          <a:endParaRPr lang="en-US"/>
        </a:p>
      </dgm:t>
    </dgm:pt>
    <dgm:pt modelId="{259A9BAB-88CD-433A-9F49-9DCA9F309A53}" type="sibTrans" cxnId="{F88CB9EC-7418-4D21-8A0F-FE3467ED467C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11F54FEB-71C0-476E-A776-D4DC1329C397}">
          <dgm:prSet phldrT="[Text]" custT="1"/>
          <dgm:spPr/>
          <dgm:t>
            <a:bodyPr/>
            <a:lstStyle/>
            <a:p>
              <a14:m>
                <m:oMath xmlns:m="http://schemas.openxmlformats.org/officeDocument/2006/math">
                  <m:sSub>
                    <m:sSubPr>
                      <m:ctrlPr>
                        <a:rPr lang="en-US" sz="2000" i="1" smtClean="0">
                          <a:latin typeface="Cambria Math"/>
                        </a:rPr>
                      </m:ctrlPr>
                    </m:sSubPr>
                    <m:e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∅</m:t>
                      </m:r>
                    </m:e>
                    <m:sub>
                      <m:r>
                        <a:rPr lang="en-US" sz="2000" b="0" i="1" smtClean="0">
                          <a:latin typeface="Cambria Math"/>
                        </a:rPr>
                        <m:t>𝑖</m:t>
                      </m:r>
                      <m:r>
                        <a:rPr lang="en-US" sz="2000" b="0" i="1" smtClean="0">
                          <a:latin typeface="Cambria Math"/>
                        </a:rPr>
                        <m:t>,</m:t>
                      </m:r>
                      <m:r>
                        <a:rPr lang="en-US" sz="2000" b="0" i="1" smtClean="0">
                          <a:latin typeface="Cambria Math"/>
                        </a:rPr>
                        <m:t>𝑒𝑥𝑡</m:t>
                      </m:r>
                    </m:sub>
                  </m:sSub>
                </m:oMath>
              </a14:m>
              <a:r>
                <a:rPr lang="en-US" sz="2000" dirty="0" smtClean="0"/>
                <a:t>=</a:t>
              </a:r>
              <a14:m>
                <m:oMath xmlns:m="http://schemas.openxmlformats.org/officeDocument/2006/math">
                  <m:sSub>
                    <m:sSubPr>
                      <m:ctrlPr>
                        <a:rPr lang="en-US" sz="2000" i="1" smtClean="0">
                          <a:latin typeface="Cambria Math"/>
                        </a:rPr>
                      </m:ctrlPr>
                    </m:sSubPr>
                    <m:e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∅</m:t>
                      </m:r>
                    </m:e>
                    <m:sub>
                      <m:r>
                        <a:rPr lang="en-US" sz="2000" b="0" i="1" smtClean="0">
                          <a:latin typeface="Cambria Math"/>
                        </a:rPr>
                        <m:t>𝑖</m:t>
                      </m:r>
                      <m:r>
                        <a:rPr lang="en-US" sz="2000" b="0" i="1" smtClean="0">
                          <a:latin typeface="Cambria Math"/>
                        </a:rPr>
                        <m:t>,</m:t>
                      </m:r>
                      <m:r>
                        <a:rPr lang="en-US" sz="2000" b="0" i="1" smtClean="0">
                          <a:latin typeface="Cambria Math"/>
                        </a:rPr>
                        <m:t>𝑟𝑎𝑑</m:t>
                      </m:r>
                    </m:sub>
                  </m:sSub>
                </m:oMath>
              </a14:m>
              <a:r>
                <a:rPr lang="en-US" sz="2000" dirty="0" smtClean="0"/>
                <a:t>+</a:t>
              </a:r>
              <a14:m>
                <m:oMath xmlns:m="http://schemas.openxmlformats.org/officeDocument/2006/math">
                  <m:sSub>
                    <m:sSubPr>
                      <m:ctrlPr>
                        <a:rPr lang="en-US" sz="2000" i="1" smtClean="0">
                          <a:latin typeface="Cambria Math"/>
                        </a:rPr>
                      </m:ctrlPr>
                    </m:sSubPr>
                    <m:e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∅</m:t>
                      </m:r>
                    </m:e>
                    <m:sub>
                      <m:r>
                        <a:rPr lang="en-US" sz="2000" b="0" i="1" smtClean="0">
                          <a:latin typeface="Cambria Math"/>
                        </a:rPr>
                        <m:t>𝑖</m:t>
                      </m:r>
                      <m:r>
                        <a:rPr lang="en-US" sz="2000" b="0" i="1" smtClean="0">
                          <a:latin typeface="Cambria Math"/>
                        </a:rPr>
                        <m:t>,</m:t>
                      </m:r>
                      <m:r>
                        <a:rPr lang="en-US" sz="2000" b="0" i="1" smtClean="0">
                          <a:latin typeface="Cambria Math"/>
                        </a:rPr>
                        <m:t>𝑐𝑜𝑛𝑣</m:t>
                      </m:r>
                    </m:sub>
                  </m:sSub>
                </m:oMath>
              </a14:m>
              <a:r>
                <a:rPr lang="en-US" sz="2000" dirty="0" smtClean="0"/>
                <a:t>+</a:t>
              </a:r>
              <a14:m>
                <m:oMath xmlns:m="http://schemas.openxmlformats.org/officeDocument/2006/math">
                  <m:sSub>
                    <m:sSubPr>
                      <m:ctrlPr>
                        <a:rPr lang="en-US" sz="2000" i="1" smtClean="0">
                          <a:latin typeface="Cambria Math"/>
                        </a:rPr>
                      </m:ctrlPr>
                    </m:sSubPr>
                    <m:e>
                      <m:r>
                        <a:rPr lang="en-US" sz="2000" i="1" smtClean="0">
                          <a:latin typeface="Cambria Math"/>
                          <a:ea typeface="Cambria Math"/>
                        </a:rPr>
                        <m:t>∅</m:t>
                      </m:r>
                    </m:e>
                    <m:sub>
                      <m:r>
                        <a:rPr lang="en-US" sz="2000" b="0" i="1" smtClean="0">
                          <a:latin typeface="Cambria Math"/>
                        </a:rPr>
                        <m:t>𝑖</m:t>
                      </m:r>
                      <m:r>
                        <a:rPr lang="en-US" sz="2000" b="0" i="1" smtClean="0">
                          <a:latin typeface="Cambria Math"/>
                        </a:rPr>
                        <m:t>,</m:t>
                      </m:r>
                      <m:r>
                        <a:rPr lang="en-US" sz="2000" b="0" i="1" smtClean="0">
                          <a:latin typeface="Cambria Math"/>
                        </a:rPr>
                        <m:t>𝑙𝑜𝑠𝑠</m:t>
                      </m:r>
                    </m:sub>
                  </m:sSub>
                </m:oMath>
              </a14:m>
              <a:endParaRPr lang="en-US" sz="2000" dirty="0"/>
            </a:p>
          </dgm:t>
        </dgm:pt>
      </mc:Choice>
      <mc:Fallback xmlns="">
        <dgm:pt modelId="{11F54FEB-71C0-476E-A776-D4DC1329C397}">
          <dgm:prSet phldrT="[Text]" custT="1"/>
          <dgm:spPr/>
          <dgm:t>
            <a:bodyPr/>
            <a:lstStyle/>
            <a:p>
              <a:r>
                <a:rPr lang="en-US" sz="2000" i="0" smtClean="0">
                  <a:latin typeface="Cambria Math"/>
                  <a:ea typeface="Cambria Math"/>
                </a:rPr>
                <a:t>∅_(</a:t>
              </a:r>
              <a:r>
                <a:rPr lang="en-US" sz="2000" b="0" i="0" smtClean="0">
                  <a:latin typeface="Cambria Math"/>
                </a:rPr>
                <a:t>𝑖,𝑒𝑥𝑡)</a:t>
              </a:r>
              <a:r>
                <a:rPr lang="en-US" sz="2000" dirty="0" smtClean="0"/>
                <a:t>=</a:t>
              </a:r>
              <a:r>
                <a:rPr lang="en-US" sz="2000" i="0" smtClean="0">
                  <a:latin typeface="Cambria Math"/>
                  <a:ea typeface="Cambria Math"/>
                </a:rPr>
                <a:t>∅_(</a:t>
              </a:r>
              <a:r>
                <a:rPr lang="en-US" sz="2000" b="0" i="0" smtClean="0">
                  <a:latin typeface="Cambria Math"/>
                </a:rPr>
                <a:t>𝑖,𝑟𝑎𝑑)</a:t>
              </a:r>
              <a:r>
                <a:rPr lang="en-US" sz="2000" dirty="0" smtClean="0"/>
                <a:t>+</a:t>
              </a:r>
              <a:r>
                <a:rPr lang="en-US" sz="2000" i="0" smtClean="0">
                  <a:latin typeface="Cambria Math"/>
                  <a:ea typeface="Cambria Math"/>
                </a:rPr>
                <a:t>∅_(</a:t>
              </a:r>
              <a:r>
                <a:rPr lang="en-US" sz="2000" b="0" i="0" smtClean="0">
                  <a:latin typeface="Cambria Math"/>
                </a:rPr>
                <a:t>𝑖,𝑐𝑜𝑛𝑣)</a:t>
              </a:r>
              <a:r>
                <a:rPr lang="en-US" sz="2000" dirty="0" smtClean="0"/>
                <a:t>+</a:t>
              </a:r>
              <a:r>
                <a:rPr lang="en-US" sz="2000" i="0" smtClean="0">
                  <a:latin typeface="Cambria Math"/>
                  <a:ea typeface="Cambria Math"/>
                </a:rPr>
                <a:t>∅_(</a:t>
              </a:r>
              <a:r>
                <a:rPr lang="en-US" sz="2000" b="0" i="0" smtClean="0">
                  <a:latin typeface="Cambria Math"/>
                </a:rPr>
                <a:t>𝑖,𝑙𝑜𝑠𝑠)</a:t>
              </a:r>
              <a:endParaRPr lang="en-US" sz="2000" dirty="0"/>
            </a:p>
          </dgm:t>
        </dgm:pt>
      </mc:Fallback>
    </mc:AlternateContent>
    <dgm:pt modelId="{1DA957E7-2C46-47D0-A23E-77273F5DFCAD}" type="parTrans" cxnId="{71865877-07F5-4796-A192-9B19E5D70625}">
      <dgm:prSet/>
      <dgm:spPr/>
      <dgm:t>
        <a:bodyPr/>
        <a:lstStyle/>
        <a:p>
          <a:endParaRPr lang="en-US"/>
        </a:p>
      </dgm:t>
    </dgm:pt>
    <dgm:pt modelId="{ADFEFA78-8F66-4AA1-B55A-0AB9DD2B14E4}" type="sibTrans" cxnId="{71865877-07F5-4796-A192-9B19E5D70625}">
      <dgm:prSet/>
      <dgm:spPr/>
      <dgm:t>
        <a:bodyPr/>
        <a:lstStyle/>
        <a:p>
          <a:endParaRPr lang="en-US"/>
        </a:p>
      </dgm:t>
    </dgm:pt>
    <dgm:pt modelId="{73A3D610-3389-4F84-983D-AAE6F6593D3F}" type="pres">
      <dgm:prSet presAssocID="{70E3A8B4-85D0-4C51-B164-8BBB4564913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FC855F-B82B-408F-9B5C-FE3C4580E0EB}" type="pres">
      <dgm:prSet presAssocID="{11F54FEB-71C0-476E-A776-D4DC1329C397}" presName="boxAndChildren" presStyleCnt="0"/>
      <dgm:spPr/>
    </dgm:pt>
    <dgm:pt modelId="{00A548EE-5A14-4677-9C97-D8BFC958335E}" type="pres">
      <dgm:prSet presAssocID="{11F54FEB-71C0-476E-A776-D4DC1329C397}" presName="parentTextBox" presStyleLbl="node1" presStyleIdx="0" presStyleCnt="5"/>
      <dgm:spPr/>
      <dgm:t>
        <a:bodyPr/>
        <a:lstStyle/>
        <a:p>
          <a:endParaRPr lang="en-US"/>
        </a:p>
      </dgm:t>
    </dgm:pt>
    <dgm:pt modelId="{EC547186-6C9B-4669-A086-D475405BF536}" type="pres">
      <dgm:prSet presAssocID="{259A9BAB-88CD-433A-9F49-9DCA9F309A53}" presName="sp" presStyleCnt="0"/>
      <dgm:spPr/>
    </dgm:pt>
    <dgm:pt modelId="{5E543AF1-CB3C-4FF0-A9AB-DB195F2DB60E}" type="pres">
      <dgm:prSet presAssocID="{C4C6B1E2-EC45-4C92-86B1-F04E6DC43F73}" presName="arrowAndChildren" presStyleCnt="0"/>
      <dgm:spPr/>
    </dgm:pt>
    <dgm:pt modelId="{7AAB1D3E-35DA-4A03-9507-BF85AB336A5D}" type="pres">
      <dgm:prSet presAssocID="{C4C6B1E2-EC45-4C92-86B1-F04E6DC43F73}" presName="parentTextArrow" presStyleLbl="node1" presStyleIdx="1" presStyleCnt="5"/>
      <dgm:spPr/>
      <dgm:t>
        <a:bodyPr/>
        <a:lstStyle/>
        <a:p>
          <a:endParaRPr lang="en-US"/>
        </a:p>
      </dgm:t>
    </dgm:pt>
    <dgm:pt modelId="{7838E8C9-AEFC-499E-8723-A149173244B5}" type="pres">
      <dgm:prSet presAssocID="{B2381DFB-7511-4B8F-B2DB-E9120C2C4B2D}" presName="sp" presStyleCnt="0"/>
      <dgm:spPr/>
    </dgm:pt>
    <dgm:pt modelId="{2B8C5604-29B4-4D68-BC58-56B68D893F60}" type="pres">
      <dgm:prSet presAssocID="{046C33FB-63F4-47F5-9F07-98DB13939979}" presName="arrowAndChildren" presStyleCnt="0"/>
      <dgm:spPr/>
    </dgm:pt>
    <dgm:pt modelId="{944A95AF-17F7-444C-82CD-0874D25F379C}" type="pres">
      <dgm:prSet presAssocID="{046C33FB-63F4-47F5-9F07-98DB13939979}" presName="parentTextArrow" presStyleLbl="node1" presStyleIdx="2" presStyleCnt="5"/>
      <dgm:spPr/>
      <dgm:t>
        <a:bodyPr/>
        <a:lstStyle/>
        <a:p>
          <a:endParaRPr lang="en-US"/>
        </a:p>
      </dgm:t>
    </dgm:pt>
    <dgm:pt modelId="{786BD706-CCCE-487E-9ED1-0F46D5BC37FE}" type="pres">
      <dgm:prSet presAssocID="{53AB3264-93EC-416A-A98E-93091A6D38E9}" presName="sp" presStyleCnt="0"/>
      <dgm:spPr/>
    </dgm:pt>
    <dgm:pt modelId="{E085DE9B-91EF-4F44-B799-F3775FEB0DF6}" type="pres">
      <dgm:prSet presAssocID="{7E8FB5F3-810A-48B7-8F1C-A547F49D56D8}" presName="arrowAndChildren" presStyleCnt="0"/>
      <dgm:spPr/>
    </dgm:pt>
    <dgm:pt modelId="{E813EB77-67C3-4E90-8D0A-A84F2EF24804}" type="pres">
      <dgm:prSet presAssocID="{7E8FB5F3-810A-48B7-8F1C-A547F49D56D8}" presName="parentTextArrow" presStyleLbl="node1" presStyleIdx="3" presStyleCnt="5"/>
      <dgm:spPr/>
      <dgm:t>
        <a:bodyPr/>
        <a:lstStyle/>
        <a:p>
          <a:endParaRPr lang="en-US"/>
        </a:p>
      </dgm:t>
    </dgm:pt>
    <dgm:pt modelId="{EADF8B0A-A8BF-4EA8-B68D-8269EF8B8FE0}" type="pres">
      <dgm:prSet presAssocID="{2F5ACB9D-9A32-4D58-B885-EAD741F3743B}" presName="sp" presStyleCnt="0"/>
      <dgm:spPr/>
    </dgm:pt>
    <dgm:pt modelId="{9C9C4C7C-BA26-40F2-B3E8-AE8DF3881DC4}" type="pres">
      <dgm:prSet presAssocID="{9EC018EB-6481-4B10-8CD6-91F2B94E57F1}" presName="arrowAndChildren" presStyleCnt="0"/>
      <dgm:spPr/>
    </dgm:pt>
    <dgm:pt modelId="{976A2E1B-8C21-484F-AC59-B2F5D39E5D9A}" type="pres">
      <dgm:prSet presAssocID="{9EC018EB-6481-4B10-8CD6-91F2B94E57F1}" presName="parentTextArrow" presStyleLbl="node1" presStyleIdx="4" presStyleCnt="5" custLinFactNeighborY="-221"/>
      <dgm:spPr/>
      <dgm:t>
        <a:bodyPr/>
        <a:lstStyle/>
        <a:p>
          <a:endParaRPr lang="en-US"/>
        </a:p>
      </dgm:t>
    </dgm:pt>
  </dgm:ptLst>
  <dgm:cxnLst>
    <dgm:cxn modelId="{A5E2C982-383F-46C0-802A-E5628CCB747F}" type="presOf" srcId="{70E3A8B4-85D0-4C51-B164-8BBB45649134}" destId="{73A3D610-3389-4F84-983D-AAE6F6593D3F}" srcOrd="0" destOrd="0" presId="urn:microsoft.com/office/officeart/2005/8/layout/process4"/>
    <dgm:cxn modelId="{71865877-07F5-4796-A192-9B19E5D70625}" srcId="{70E3A8B4-85D0-4C51-B164-8BBB45649134}" destId="{11F54FEB-71C0-476E-A776-D4DC1329C397}" srcOrd="4" destOrd="0" parTransId="{1DA957E7-2C46-47D0-A23E-77273F5DFCAD}" sibTransId="{ADFEFA78-8F66-4AA1-B55A-0AB9DD2B14E4}"/>
    <dgm:cxn modelId="{682AB2FB-6942-4F7A-B1ED-E4D9E21272F7}" type="presOf" srcId="{7E8FB5F3-810A-48B7-8F1C-A547F49D56D8}" destId="{E813EB77-67C3-4E90-8D0A-A84F2EF24804}" srcOrd="0" destOrd="0" presId="urn:microsoft.com/office/officeart/2005/8/layout/process4"/>
    <dgm:cxn modelId="{A038203A-6C68-4019-9FFE-F7D1AF859278}" srcId="{70E3A8B4-85D0-4C51-B164-8BBB45649134}" destId="{7E8FB5F3-810A-48B7-8F1C-A547F49D56D8}" srcOrd="1" destOrd="0" parTransId="{25D563CF-0D4B-4A2E-99C3-822D04A4B7FC}" sibTransId="{53AB3264-93EC-416A-A98E-93091A6D38E9}"/>
    <dgm:cxn modelId="{2AEA670B-6181-448D-BAB8-85706B0F4F96}" srcId="{70E3A8B4-85D0-4C51-B164-8BBB45649134}" destId="{046C33FB-63F4-47F5-9F07-98DB13939979}" srcOrd="2" destOrd="0" parTransId="{503871B8-3752-4D71-8CD6-3B88B60A937B}" sibTransId="{B2381DFB-7511-4B8F-B2DB-E9120C2C4B2D}"/>
    <dgm:cxn modelId="{A9EE3818-0F49-4364-A009-A5E03777EFE2}" type="presOf" srcId="{046C33FB-63F4-47F5-9F07-98DB13939979}" destId="{944A95AF-17F7-444C-82CD-0874D25F379C}" srcOrd="0" destOrd="0" presId="urn:microsoft.com/office/officeart/2005/8/layout/process4"/>
    <dgm:cxn modelId="{C75923AF-A187-4F34-9376-74448CDAB40E}" srcId="{70E3A8B4-85D0-4C51-B164-8BBB45649134}" destId="{9EC018EB-6481-4B10-8CD6-91F2B94E57F1}" srcOrd="0" destOrd="0" parTransId="{4A05CE1B-3CF7-4D5E-9547-928D8D55303F}" sibTransId="{2F5ACB9D-9A32-4D58-B885-EAD741F3743B}"/>
    <dgm:cxn modelId="{F88CB9EC-7418-4D21-8A0F-FE3467ED467C}" srcId="{70E3A8B4-85D0-4C51-B164-8BBB45649134}" destId="{C4C6B1E2-EC45-4C92-86B1-F04E6DC43F73}" srcOrd="3" destOrd="0" parTransId="{7D506F9B-237B-4E7F-9E22-AE2BFA89D691}" sibTransId="{259A9BAB-88CD-433A-9F49-9DCA9F309A53}"/>
    <dgm:cxn modelId="{7FB78BA8-4909-43EC-A5A2-C65FA427BE90}" type="presOf" srcId="{9EC018EB-6481-4B10-8CD6-91F2B94E57F1}" destId="{976A2E1B-8C21-484F-AC59-B2F5D39E5D9A}" srcOrd="0" destOrd="0" presId="urn:microsoft.com/office/officeart/2005/8/layout/process4"/>
    <dgm:cxn modelId="{58E56092-685D-4DF5-8D49-A276C3D58E61}" type="presOf" srcId="{11F54FEB-71C0-476E-A776-D4DC1329C397}" destId="{00A548EE-5A14-4677-9C97-D8BFC958335E}" srcOrd="0" destOrd="0" presId="urn:microsoft.com/office/officeart/2005/8/layout/process4"/>
    <dgm:cxn modelId="{E8370408-2011-41B9-A1CF-996B92771C28}" type="presOf" srcId="{C4C6B1E2-EC45-4C92-86B1-F04E6DC43F73}" destId="{7AAB1D3E-35DA-4A03-9507-BF85AB336A5D}" srcOrd="0" destOrd="0" presId="urn:microsoft.com/office/officeart/2005/8/layout/process4"/>
    <dgm:cxn modelId="{E5E69049-D029-4BBC-A718-5987B15EDC84}" type="presParOf" srcId="{73A3D610-3389-4F84-983D-AAE6F6593D3F}" destId="{47FC855F-B82B-408F-9B5C-FE3C4580E0EB}" srcOrd="0" destOrd="0" presId="urn:microsoft.com/office/officeart/2005/8/layout/process4"/>
    <dgm:cxn modelId="{F79B3671-68DE-46D1-9E18-5AF68D84BA2C}" type="presParOf" srcId="{47FC855F-B82B-408F-9B5C-FE3C4580E0EB}" destId="{00A548EE-5A14-4677-9C97-D8BFC958335E}" srcOrd="0" destOrd="0" presId="urn:microsoft.com/office/officeart/2005/8/layout/process4"/>
    <dgm:cxn modelId="{4A6B9ECB-428D-4A97-89AC-CFC09F0F0773}" type="presParOf" srcId="{73A3D610-3389-4F84-983D-AAE6F6593D3F}" destId="{EC547186-6C9B-4669-A086-D475405BF536}" srcOrd="1" destOrd="0" presId="urn:microsoft.com/office/officeart/2005/8/layout/process4"/>
    <dgm:cxn modelId="{26928DD6-DC84-4BFB-97B5-F94B76AFC7DD}" type="presParOf" srcId="{73A3D610-3389-4F84-983D-AAE6F6593D3F}" destId="{5E543AF1-CB3C-4FF0-A9AB-DB195F2DB60E}" srcOrd="2" destOrd="0" presId="urn:microsoft.com/office/officeart/2005/8/layout/process4"/>
    <dgm:cxn modelId="{B3FCAFD0-D232-47F9-A2E7-4E734C6E42E9}" type="presParOf" srcId="{5E543AF1-CB3C-4FF0-A9AB-DB195F2DB60E}" destId="{7AAB1D3E-35DA-4A03-9507-BF85AB336A5D}" srcOrd="0" destOrd="0" presId="urn:microsoft.com/office/officeart/2005/8/layout/process4"/>
    <dgm:cxn modelId="{526D4703-FF79-46A7-B6CF-9BDE270DC056}" type="presParOf" srcId="{73A3D610-3389-4F84-983D-AAE6F6593D3F}" destId="{7838E8C9-AEFC-499E-8723-A149173244B5}" srcOrd="3" destOrd="0" presId="urn:microsoft.com/office/officeart/2005/8/layout/process4"/>
    <dgm:cxn modelId="{4BC7EBC3-314A-4260-BBE8-B97F0757DE9A}" type="presParOf" srcId="{73A3D610-3389-4F84-983D-AAE6F6593D3F}" destId="{2B8C5604-29B4-4D68-BC58-56B68D893F60}" srcOrd="4" destOrd="0" presId="urn:microsoft.com/office/officeart/2005/8/layout/process4"/>
    <dgm:cxn modelId="{AD5BAD4F-842D-4CA6-BD2D-29A6412981CE}" type="presParOf" srcId="{2B8C5604-29B4-4D68-BC58-56B68D893F60}" destId="{944A95AF-17F7-444C-82CD-0874D25F379C}" srcOrd="0" destOrd="0" presId="urn:microsoft.com/office/officeart/2005/8/layout/process4"/>
    <dgm:cxn modelId="{DB8FF76D-4A26-4B6B-B5C6-FFF69B6EDDEA}" type="presParOf" srcId="{73A3D610-3389-4F84-983D-AAE6F6593D3F}" destId="{786BD706-CCCE-487E-9ED1-0F46D5BC37FE}" srcOrd="5" destOrd="0" presId="urn:microsoft.com/office/officeart/2005/8/layout/process4"/>
    <dgm:cxn modelId="{E379A1A9-7EED-4B56-A4BC-EC58E9E37286}" type="presParOf" srcId="{73A3D610-3389-4F84-983D-AAE6F6593D3F}" destId="{E085DE9B-91EF-4F44-B799-F3775FEB0DF6}" srcOrd="6" destOrd="0" presId="urn:microsoft.com/office/officeart/2005/8/layout/process4"/>
    <dgm:cxn modelId="{BE40F9BF-070B-4CC9-A689-39945295EC59}" type="presParOf" srcId="{E085DE9B-91EF-4F44-B799-F3775FEB0DF6}" destId="{E813EB77-67C3-4E90-8D0A-A84F2EF24804}" srcOrd="0" destOrd="0" presId="urn:microsoft.com/office/officeart/2005/8/layout/process4"/>
    <dgm:cxn modelId="{44C4F16E-43EF-40E2-B952-A8CF994C88FC}" type="presParOf" srcId="{73A3D610-3389-4F84-983D-AAE6F6593D3F}" destId="{EADF8B0A-A8BF-4EA8-B68D-8269EF8B8FE0}" srcOrd="7" destOrd="0" presId="urn:microsoft.com/office/officeart/2005/8/layout/process4"/>
    <dgm:cxn modelId="{24FE527E-EA4E-413D-B50C-7924E194C838}" type="presParOf" srcId="{73A3D610-3389-4F84-983D-AAE6F6593D3F}" destId="{9C9C4C7C-BA26-40F2-B3E8-AE8DF3881DC4}" srcOrd="8" destOrd="0" presId="urn:microsoft.com/office/officeart/2005/8/layout/process4"/>
    <dgm:cxn modelId="{5FADC523-FFD4-4F2A-BDA1-A4CCD079E786}" type="presParOf" srcId="{9C9C4C7C-BA26-40F2-B3E8-AE8DF3881DC4}" destId="{976A2E1B-8C21-484F-AC59-B2F5D39E5D9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E3A8B4-85D0-4C51-B164-8BBB45649134}" type="doc">
      <dgm:prSet loTypeId="urn:microsoft.com/office/officeart/2005/8/layout/process4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9EC018EB-6481-4B10-8CD6-91F2B94E57F1}">
      <dgm:prSet phldrT="[Text]" custT="1"/>
      <dgm:spPr/>
      <dgm:t>
        <a:bodyPr/>
        <a:lstStyle/>
        <a:p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Zonal method </a:t>
          </a:r>
          <a:endParaRPr lang="en-US" sz="2000" b="1" dirty="0">
            <a:latin typeface="Times New Roman" pitchFamily="18" charset="0"/>
            <a:cs typeface="Times New Roman" pitchFamily="18" charset="0"/>
          </a:endParaRPr>
        </a:p>
      </dgm:t>
    </dgm:pt>
    <dgm:pt modelId="{4A05CE1B-3CF7-4D5E-9547-928D8D55303F}" type="parTrans" cxnId="{C75923AF-A187-4F34-9376-74448CDAB40E}">
      <dgm:prSet/>
      <dgm:spPr/>
      <dgm:t>
        <a:bodyPr/>
        <a:lstStyle/>
        <a:p>
          <a:endParaRPr lang="en-US"/>
        </a:p>
      </dgm:t>
    </dgm:pt>
    <dgm:pt modelId="{2F5ACB9D-9A32-4D58-B885-EAD741F3743B}" type="sibTrans" cxnId="{C75923AF-A187-4F34-9376-74448CDAB40E}">
      <dgm:prSet/>
      <dgm:spPr/>
      <dgm:t>
        <a:bodyPr/>
        <a:lstStyle/>
        <a:p>
          <a:endParaRPr lang="en-US"/>
        </a:p>
      </dgm:t>
    </dgm:pt>
    <dgm:pt modelId="{7E8FB5F3-810A-48B7-8F1C-A547F49D56D8}">
      <dgm:prSet phldrT="[Text]" custT="1"/>
      <dgm:spPr/>
      <dgm:t>
        <a:bodyPr/>
        <a:lstStyle/>
        <a:p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Surface to surface total interchange area</a:t>
          </a:r>
          <a:endParaRPr lang="en-US" sz="2000" b="1" dirty="0"/>
        </a:p>
      </dgm:t>
    </dgm:pt>
    <dgm:pt modelId="{25D563CF-0D4B-4A2E-99C3-822D04A4B7FC}" type="parTrans" cxnId="{A038203A-6C68-4019-9FFE-F7D1AF859278}">
      <dgm:prSet/>
      <dgm:spPr/>
      <dgm:t>
        <a:bodyPr/>
        <a:lstStyle/>
        <a:p>
          <a:endParaRPr lang="en-US"/>
        </a:p>
      </dgm:t>
    </dgm:pt>
    <dgm:pt modelId="{53AB3264-93EC-416A-A98E-93091A6D38E9}" type="sibTrans" cxnId="{A038203A-6C68-4019-9FFE-F7D1AF859278}">
      <dgm:prSet/>
      <dgm:spPr/>
      <dgm:t>
        <a:bodyPr/>
        <a:lstStyle/>
        <a:p>
          <a:endParaRPr lang="en-US"/>
        </a:p>
      </dgm:t>
    </dgm:pt>
    <dgm:pt modelId="{046C33FB-63F4-47F5-9F07-98DB13939979}">
      <dgm:prSet phldrT="[Text]" custT="1"/>
      <dgm:spPr/>
      <dgm:t>
        <a:bodyPr/>
        <a:lstStyle/>
        <a:p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Gas to surface total interchange area</a:t>
          </a:r>
          <a:endParaRPr lang="en-US" sz="2000" dirty="0"/>
        </a:p>
      </dgm:t>
    </dgm:pt>
    <dgm:pt modelId="{503871B8-3752-4D71-8CD6-3B88B60A937B}" type="parTrans" cxnId="{2AEA670B-6181-448D-BAB8-85706B0F4F96}">
      <dgm:prSet/>
      <dgm:spPr/>
      <dgm:t>
        <a:bodyPr/>
        <a:lstStyle/>
        <a:p>
          <a:endParaRPr lang="en-US"/>
        </a:p>
      </dgm:t>
    </dgm:pt>
    <dgm:pt modelId="{B2381DFB-7511-4B8F-B2DB-E9120C2C4B2D}" type="sibTrans" cxnId="{2AEA670B-6181-448D-BAB8-85706B0F4F96}">
      <dgm:prSet/>
      <dgm:spPr/>
      <dgm:t>
        <a:bodyPr/>
        <a:lstStyle/>
        <a:p>
          <a:endParaRPr lang="en-US"/>
        </a:p>
      </dgm:t>
    </dgm:pt>
    <dgm:pt modelId="{C4C6B1E2-EC45-4C92-86B1-F04E6DC43F73}">
      <dgm:prSet phldrT="[Text]" custT="1"/>
      <dgm:spPr/>
      <dgm:t>
        <a:bodyPr/>
        <a:lstStyle/>
        <a:p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Gas to gas total interchange area</a:t>
          </a:r>
          <a:endParaRPr lang="en-US" sz="2000" dirty="0"/>
        </a:p>
      </dgm:t>
    </dgm:pt>
    <dgm:pt modelId="{7D506F9B-237B-4E7F-9E22-AE2BFA89D691}" type="parTrans" cxnId="{F88CB9EC-7418-4D21-8A0F-FE3467ED467C}">
      <dgm:prSet/>
      <dgm:spPr/>
      <dgm:t>
        <a:bodyPr/>
        <a:lstStyle/>
        <a:p>
          <a:endParaRPr lang="en-US"/>
        </a:p>
      </dgm:t>
    </dgm:pt>
    <dgm:pt modelId="{259A9BAB-88CD-433A-9F49-9DCA9F309A53}" type="sibTrans" cxnId="{F88CB9EC-7418-4D21-8A0F-FE3467ED467C}">
      <dgm:prSet/>
      <dgm:spPr/>
      <dgm:t>
        <a:bodyPr/>
        <a:lstStyle/>
        <a:p>
          <a:endParaRPr lang="en-US"/>
        </a:p>
      </dgm:t>
    </dgm:pt>
    <dgm:pt modelId="{11F54FEB-71C0-476E-A776-D4DC1329C397}">
      <dgm:prSet phldrT="[Text]" custT="1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1DA957E7-2C46-47D0-A23E-77273F5DFCAD}" type="parTrans" cxnId="{71865877-07F5-4796-A192-9B19E5D70625}">
      <dgm:prSet/>
      <dgm:spPr/>
      <dgm:t>
        <a:bodyPr/>
        <a:lstStyle/>
        <a:p>
          <a:endParaRPr lang="en-US"/>
        </a:p>
      </dgm:t>
    </dgm:pt>
    <dgm:pt modelId="{ADFEFA78-8F66-4AA1-B55A-0AB9DD2B14E4}" type="sibTrans" cxnId="{71865877-07F5-4796-A192-9B19E5D70625}">
      <dgm:prSet/>
      <dgm:spPr/>
      <dgm:t>
        <a:bodyPr/>
        <a:lstStyle/>
        <a:p>
          <a:endParaRPr lang="en-US"/>
        </a:p>
      </dgm:t>
    </dgm:pt>
    <dgm:pt modelId="{73A3D610-3389-4F84-983D-AAE6F6593D3F}" type="pres">
      <dgm:prSet presAssocID="{70E3A8B4-85D0-4C51-B164-8BBB45649134}" presName="Name0" presStyleCnt="0">
        <dgm:presLayoutVars>
          <dgm:dir/>
          <dgm:animLvl val="lvl"/>
          <dgm:resizeHandles val="exact"/>
        </dgm:presLayoutVars>
      </dgm:prSet>
      <dgm:spPr/>
    </dgm:pt>
    <dgm:pt modelId="{47FC855F-B82B-408F-9B5C-FE3C4580E0EB}" type="pres">
      <dgm:prSet presAssocID="{11F54FEB-71C0-476E-A776-D4DC1329C397}" presName="boxAndChildren" presStyleCnt="0"/>
      <dgm:spPr/>
    </dgm:pt>
    <dgm:pt modelId="{00A548EE-5A14-4677-9C97-D8BFC958335E}" type="pres">
      <dgm:prSet presAssocID="{11F54FEB-71C0-476E-A776-D4DC1329C397}" presName="parentTextBox" presStyleLbl="node1" presStyleIdx="0" presStyleCnt="5"/>
      <dgm:spPr/>
    </dgm:pt>
    <dgm:pt modelId="{EC547186-6C9B-4669-A086-D475405BF536}" type="pres">
      <dgm:prSet presAssocID="{259A9BAB-88CD-433A-9F49-9DCA9F309A53}" presName="sp" presStyleCnt="0"/>
      <dgm:spPr/>
    </dgm:pt>
    <dgm:pt modelId="{5E543AF1-CB3C-4FF0-A9AB-DB195F2DB60E}" type="pres">
      <dgm:prSet presAssocID="{C4C6B1E2-EC45-4C92-86B1-F04E6DC43F73}" presName="arrowAndChildren" presStyleCnt="0"/>
      <dgm:spPr/>
    </dgm:pt>
    <dgm:pt modelId="{7AAB1D3E-35DA-4A03-9507-BF85AB336A5D}" type="pres">
      <dgm:prSet presAssocID="{C4C6B1E2-EC45-4C92-86B1-F04E6DC43F73}" presName="parentTextArrow" presStyleLbl="node1" presStyleIdx="1" presStyleCnt="5"/>
      <dgm:spPr/>
      <dgm:t>
        <a:bodyPr/>
        <a:lstStyle/>
        <a:p>
          <a:endParaRPr lang="en-US"/>
        </a:p>
      </dgm:t>
    </dgm:pt>
    <dgm:pt modelId="{7838E8C9-AEFC-499E-8723-A149173244B5}" type="pres">
      <dgm:prSet presAssocID="{B2381DFB-7511-4B8F-B2DB-E9120C2C4B2D}" presName="sp" presStyleCnt="0"/>
      <dgm:spPr/>
    </dgm:pt>
    <dgm:pt modelId="{2B8C5604-29B4-4D68-BC58-56B68D893F60}" type="pres">
      <dgm:prSet presAssocID="{046C33FB-63F4-47F5-9F07-98DB13939979}" presName="arrowAndChildren" presStyleCnt="0"/>
      <dgm:spPr/>
    </dgm:pt>
    <dgm:pt modelId="{944A95AF-17F7-444C-82CD-0874D25F379C}" type="pres">
      <dgm:prSet presAssocID="{046C33FB-63F4-47F5-9F07-98DB13939979}" presName="parentTextArrow" presStyleLbl="node1" presStyleIdx="2" presStyleCnt="5"/>
      <dgm:spPr/>
      <dgm:t>
        <a:bodyPr/>
        <a:lstStyle/>
        <a:p>
          <a:endParaRPr lang="en-US"/>
        </a:p>
      </dgm:t>
    </dgm:pt>
    <dgm:pt modelId="{786BD706-CCCE-487E-9ED1-0F46D5BC37FE}" type="pres">
      <dgm:prSet presAssocID="{53AB3264-93EC-416A-A98E-93091A6D38E9}" presName="sp" presStyleCnt="0"/>
      <dgm:spPr/>
    </dgm:pt>
    <dgm:pt modelId="{E085DE9B-91EF-4F44-B799-F3775FEB0DF6}" type="pres">
      <dgm:prSet presAssocID="{7E8FB5F3-810A-48B7-8F1C-A547F49D56D8}" presName="arrowAndChildren" presStyleCnt="0"/>
      <dgm:spPr/>
    </dgm:pt>
    <dgm:pt modelId="{E813EB77-67C3-4E90-8D0A-A84F2EF24804}" type="pres">
      <dgm:prSet presAssocID="{7E8FB5F3-810A-48B7-8F1C-A547F49D56D8}" presName="parentTextArrow" presStyleLbl="node1" presStyleIdx="3" presStyleCnt="5"/>
      <dgm:spPr/>
      <dgm:t>
        <a:bodyPr/>
        <a:lstStyle/>
        <a:p>
          <a:endParaRPr lang="en-US"/>
        </a:p>
      </dgm:t>
    </dgm:pt>
    <dgm:pt modelId="{EADF8B0A-A8BF-4EA8-B68D-8269EF8B8FE0}" type="pres">
      <dgm:prSet presAssocID="{2F5ACB9D-9A32-4D58-B885-EAD741F3743B}" presName="sp" presStyleCnt="0"/>
      <dgm:spPr/>
    </dgm:pt>
    <dgm:pt modelId="{9C9C4C7C-BA26-40F2-B3E8-AE8DF3881DC4}" type="pres">
      <dgm:prSet presAssocID="{9EC018EB-6481-4B10-8CD6-91F2B94E57F1}" presName="arrowAndChildren" presStyleCnt="0"/>
      <dgm:spPr/>
    </dgm:pt>
    <dgm:pt modelId="{976A2E1B-8C21-484F-AC59-B2F5D39E5D9A}" type="pres">
      <dgm:prSet presAssocID="{9EC018EB-6481-4B10-8CD6-91F2B94E57F1}" presName="parentTextArrow" presStyleLbl="node1" presStyleIdx="4" presStyleCnt="5" custLinFactNeighborY="-221"/>
      <dgm:spPr/>
      <dgm:t>
        <a:bodyPr/>
        <a:lstStyle/>
        <a:p>
          <a:endParaRPr lang="en-US"/>
        </a:p>
      </dgm:t>
    </dgm:pt>
  </dgm:ptLst>
  <dgm:cxnLst>
    <dgm:cxn modelId="{C75923AF-A187-4F34-9376-74448CDAB40E}" srcId="{70E3A8B4-85D0-4C51-B164-8BBB45649134}" destId="{9EC018EB-6481-4B10-8CD6-91F2B94E57F1}" srcOrd="0" destOrd="0" parTransId="{4A05CE1B-3CF7-4D5E-9547-928D8D55303F}" sibTransId="{2F5ACB9D-9A32-4D58-B885-EAD741F3743B}"/>
    <dgm:cxn modelId="{A038203A-6C68-4019-9FFE-F7D1AF859278}" srcId="{70E3A8B4-85D0-4C51-B164-8BBB45649134}" destId="{7E8FB5F3-810A-48B7-8F1C-A547F49D56D8}" srcOrd="1" destOrd="0" parTransId="{25D563CF-0D4B-4A2E-99C3-822D04A4B7FC}" sibTransId="{53AB3264-93EC-416A-A98E-93091A6D38E9}"/>
    <dgm:cxn modelId="{F88CB9EC-7418-4D21-8A0F-FE3467ED467C}" srcId="{70E3A8B4-85D0-4C51-B164-8BBB45649134}" destId="{C4C6B1E2-EC45-4C92-86B1-F04E6DC43F73}" srcOrd="3" destOrd="0" parTransId="{7D506F9B-237B-4E7F-9E22-AE2BFA89D691}" sibTransId="{259A9BAB-88CD-433A-9F49-9DCA9F309A53}"/>
    <dgm:cxn modelId="{682AB2FB-6942-4F7A-B1ED-E4D9E21272F7}" type="presOf" srcId="{7E8FB5F3-810A-48B7-8F1C-A547F49D56D8}" destId="{E813EB77-67C3-4E90-8D0A-A84F2EF24804}" srcOrd="0" destOrd="0" presId="urn:microsoft.com/office/officeart/2005/8/layout/process4"/>
    <dgm:cxn modelId="{71865877-07F5-4796-A192-9B19E5D70625}" srcId="{70E3A8B4-85D0-4C51-B164-8BBB45649134}" destId="{11F54FEB-71C0-476E-A776-D4DC1329C397}" srcOrd="4" destOrd="0" parTransId="{1DA957E7-2C46-47D0-A23E-77273F5DFCAD}" sibTransId="{ADFEFA78-8F66-4AA1-B55A-0AB9DD2B14E4}"/>
    <dgm:cxn modelId="{E8370408-2011-41B9-A1CF-996B92771C28}" type="presOf" srcId="{C4C6B1E2-EC45-4C92-86B1-F04E6DC43F73}" destId="{7AAB1D3E-35DA-4A03-9507-BF85AB336A5D}" srcOrd="0" destOrd="0" presId="urn:microsoft.com/office/officeart/2005/8/layout/process4"/>
    <dgm:cxn modelId="{7FB78BA8-4909-43EC-A5A2-C65FA427BE90}" type="presOf" srcId="{9EC018EB-6481-4B10-8CD6-91F2B94E57F1}" destId="{976A2E1B-8C21-484F-AC59-B2F5D39E5D9A}" srcOrd="0" destOrd="0" presId="urn:microsoft.com/office/officeart/2005/8/layout/process4"/>
    <dgm:cxn modelId="{58E56092-685D-4DF5-8D49-A276C3D58E61}" type="presOf" srcId="{11F54FEB-71C0-476E-A776-D4DC1329C397}" destId="{00A548EE-5A14-4677-9C97-D8BFC958335E}" srcOrd="0" destOrd="0" presId="urn:microsoft.com/office/officeart/2005/8/layout/process4"/>
    <dgm:cxn modelId="{2AEA670B-6181-448D-BAB8-85706B0F4F96}" srcId="{70E3A8B4-85D0-4C51-B164-8BBB45649134}" destId="{046C33FB-63F4-47F5-9F07-98DB13939979}" srcOrd="2" destOrd="0" parTransId="{503871B8-3752-4D71-8CD6-3B88B60A937B}" sibTransId="{B2381DFB-7511-4B8F-B2DB-E9120C2C4B2D}"/>
    <dgm:cxn modelId="{A9EE3818-0F49-4364-A009-A5E03777EFE2}" type="presOf" srcId="{046C33FB-63F4-47F5-9F07-98DB13939979}" destId="{944A95AF-17F7-444C-82CD-0874D25F379C}" srcOrd="0" destOrd="0" presId="urn:microsoft.com/office/officeart/2005/8/layout/process4"/>
    <dgm:cxn modelId="{A5E2C982-383F-46C0-802A-E5628CCB747F}" type="presOf" srcId="{70E3A8B4-85D0-4C51-B164-8BBB45649134}" destId="{73A3D610-3389-4F84-983D-AAE6F6593D3F}" srcOrd="0" destOrd="0" presId="urn:microsoft.com/office/officeart/2005/8/layout/process4"/>
    <dgm:cxn modelId="{E5E69049-D029-4BBC-A718-5987B15EDC84}" type="presParOf" srcId="{73A3D610-3389-4F84-983D-AAE6F6593D3F}" destId="{47FC855F-B82B-408F-9B5C-FE3C4580E0EB}" srcOrd="0" destOrd="0" presId="urn:microsoft.com/office/officeart/2005/8/layout/process4"/>
    <dgm:cxn modelId="{F79B3671-68DE-46D1-9E18-5AF68D84BA2C}" type="presParOf" srcId="{47FC855F-B82B-408F-9B5C-FE3C4580E0EB}" destId="{00A548EE-5A14-4677-9C97-D8BFC958335E}" srcOrd="0" destOrd="0" presId="urn:microsoft.com/office/officeart/2005/8/layout/process4"/>
    <dgm:cxn modelId="{4A6B9ECB-428D-4A97-89AC-CFC09F0F0773}" type="presParOf" srcId="{73A3D610-3389-4F84-983D-AAE6F6593D3F}" destId="{EC547186-6C9B-4669-A086-D475405BF536}" srcOrd="1" destOrd="0" presId="urn:microsoft.com/office/officeart/2005/8/layout/process4"/>
    <dgm:cxn modelId="{26928DD6-DC84-4BFB-97B5-F94B76AFC7DD}" type="presParOf" srcId="{73A3D610-3389-4F84-983D-AAE6F6593D3F}" destId="{5E543AF1-CB3C-4FF0-A9AB-DB195F2DB60E}" srcOrd="2" destOrd="0" presId="urn:microsoft.com/office/officeart/2005/8/layout/process4"/>
    <dgm:cxn modelId="{B3FCAFD0-D232-47F9-A2E7-4E734C6E42E9}" type="presParOf" srcId="{5E543AF1-CB3C-4FF0-A9AB-DB195F2DB60E}" destId="{7AAB1D3E-35DA-4A03-9507-BF85AB336A5D}" srcOrd="0" destOrd="0" presId="urn:microsoft.com/office/officeart/2005/8/layout/process4"/>
    <dgm:cxn modelId="{526D4703-FF79-46A7-B6CF-9BDE270DC056}" type="presParOf" srcId="{73A3D610-3389-4F84-983D-AAE6F6593D3F}" destId="{7838E8C9-AEFC-499E-8723-A149173244B5}" srcOrd="3" destOrd="0" presId="urn:microsoft.com/office/officeart/2005/8/layout/process4"/>
    <dgm:cxn modelId="{4BC7EBC3-314A-4260-BBE8-B97F0757DE9A}" type="presParOf" srcId="{73A3D610-3389-4F84-983D-AAE6F6593D3F}" destId="{2B8C5604-29B4-4D68-BC58-56B68D893F60}" srcOrd="4" destOrd="0" presId="urn:microsoft.com/office/officeart/2005/8/layout/process4"/>
    <dgm:cxn modelId="{AD5BAD4F-842D-4CA6-BD2D-29A6412981CE}" type="presParOf" srcId="{2B8C5604-29B4-4D68-BC58-56B68D893F60}" destId="{944A95AF-17F7-444C-82CD-0874D25F379C}" srcOrd="0" destOrd="0" presId="urn:microsoft.com/office/officeart/2005/8/layout/process4"/>
    <dgm:cxn modelId="{DB8FF76D-4A26-4B6B-B5C6-FFF69B6EDDEA}" type="presParOf" srcId="{73A3D610-3389-4F84-983D-AAE6F6593D3F}" destId="{786BD706-CCCE-487E-9ED1-0F46D5BC37FE}" srcOrd="5" destOrd="0" presId="urn:microsoft.com/office/officeart/2005/8/layout/process4"/>
    <dgm:cxn modelId="{E379A1A9-7EED-4B56-A4BC-EC58E9E37286}" type="presParOf" srcId="{73A3D610-3389-4F84-983D-AAE6F6593D3F}" destId="{E085DE9B-91EF-4F44-B799-F3775FEB0DF6}" srcOrd="6" destOrd="0" presId="urn:microsoft.com/office/officeart/2005/8/layout/process4"/>
    <dgm:cxn modelId="{BE40F9BF-070B-4CC9-A689-39945295EC59}" type="presParOf" srcId="{E085DE9B-91EF-4F44-B799-F3775FEB0DF6}" destId="{E813EB77-67C3-4E90-8D0A-A84F2EF24804}" srcOrd="0" destOrd="0" presId="urn:microsoft.com/office/officeart/2005/8/layout/process4"/>
    <dgm:cxn modelId="{44C4F16E-43EF-40E2-B952-A8CF994C88FC}" type="presParOf" srcId="{73A3D610-3389-4F84-983D-AAE6F6593D3F}" destId="{EADF8B0A-A8BF-4EA8-B68D-8269EF8B8FE0}" srcOrd="7" destOrd="0" presId="urn:microsoft.com/office/officeart/2005/8/layout/process4"/>
    <dgm:cxn modelId="{24FE527E-EA4E-413D-B50C-7924E194C838}" type="presParOf" srcId="{73A3D610-3389-4F84-983D-AAE6F6593D3F}" destId="{9C9C4C7C-BA26-40F2-B3E8-AE8DF3881DC4}" srcOrd="8" destOrd="0" presId="urn:microsoft.com/office/officeart/2005/8/layout/process4"/>
    <dgm:cxn modelId="{5FADC523-FFD4-4F2A-BDA1-A4CCD079E786}" type="presParOf" srcId="{9C9C4C7C-BA26-40F2-B3E8-AE8DF3881DC4}" destId="{976A2E1B-8C21-484F-AC59-B2F5D39E5D9A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9E8B8B-6C37-494C-88ED-B98CDFA460C0}">
      <dsp:nvSpPr>
        <dsp:cNvPr id="0" name=""/>
        <dsp:cNvSpPr/>
      </dsp:nvSpPr>
      <dsp:spPr>
        <a:xfrm>
          <a:off x="0" y="5339"/>
          <a:ext cx="8153399" cy="11419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LHV &amp; air needed </a:t>
          </a:r>
          <a:endParaRPr lang="en-US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744" y="61083"/>
        <a:ext cx="8041911" cy="1030432"/>
      </dsp:txXfrm>
    </dsp:sp>
    <dsp:sp modelId="{46B239FC-1009-451C-83F5-571C8B5E1298}">
      <dsp:nvSpPr>
        <dsp:cNvPr id="0" name=""/>
        <dsp:cNvSpPr/>
      </dsp:nvSpPr>
      <dsp:spPr>
        <a:xfrm>
          <a:off x="0" y="1322939"/>
          <a:ext cx="8153399" cy="1141920"/>
        </a:xfrm>
        <a:prstGeom prst="roundRect">
          <a:avLst/>
        </a:prstGeom>
        <a:solidFill>
          <a:schemeClr val="accent5">
            <a:hueOff val="-4132458"/>
            <a:satOff val="6183"/>
            <a:lumOff val="-6928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Zones temperature</a:t>
          </a:r>
        </a:p>
      </dsp:txBody>
      <dsp:txXfrm>
        <a:off x="55744" y="1378683"/>
        <a:ext cx="8041911" cy="1030432"/>
      </dsp:txXfrm>
    </dsp:sp>
    <dsp:sp modelId="{384DA21E-A7B3-4B9F-B31B-4CD022B7D46B}">
      <dsp:nvSpPr>
        <dsp:cNvPr id="0" name=""/>
        <dsp:cNvSpPr/>
      </dsp:nvSpPr>
      <dsp:spPr>
        <a:xfrm>
          <a:off x="0" y="2640539"/>
          <a:ext cx="8153399" cy="1141920"/>
        </a:xfrm>
        <a:prstGeom prst="roundRect">
          <a:avLst/>
        </a:prstGeom>
        <a:solidFill>
          <a:schemeClr val="accent5">
            <a:hueOff val="-8264916"/>
            <a:satOff val="12367"/>
            <a:lumOff val="-13855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Evaporator design </a:t>
          </a:r>
          <a:endParaRPr lang="en-US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744" y="2696283"/>
        <a:ext cx="8041911" cy="1030432"/>
      </dsp:txXfrm>
    </dsp:sp>
    <dsp:sp modelId="{3B52D45A-408C-413E-916F-721F175AD6C4}">
      <dsp:nvSpPr>
        <dsp:cNvPr id="0" name=""/>
        <dsp:cNvSpPr/>
      </dsp:nvSpPr>
      <dsp:spPr>
        <a:xfrm>
          <a:off x="0" y="3958139"/>
          <a:ext cx="8153399" cy="1141920"/>
        </a:xfrm>
        <a:prstGeom prst="roundRect">
          <a:avLst/>
        </a:prstGeom>
        <a:solidFill>
          <a:schemeClr val="accent5">
            <a:hueOff val="-12397374"/>
            <a:satOff val="18550"/>
            <a:lumOff val="-20783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Times New Roman" pitchFamily="18" charset="0"/>
              <a:cs typeface="Times New Roman" pitchFamily="18" charset="0"/>
            </a:rPr>
            <a:t>Chimney design</a:t>
          </a:r>
          <a:endParaRPr lang="en-US" sz="3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744" y="4013883"/>
        <a:ext cx="8041911" cy="10304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A548EE-5A14-4677-9C97-D8BFC958335E}">
      <dsp:nvSpPr>
        <dsp:cNvPr id="0" name=""/>
        <dsp:cNvSpPr/>
      </dsp:nvSpPr>
      <dsp:spPr>
        <a:xfrm>
          <a:off x="0" y="4449195"/>
          <a:ext cx="8382000" cy="7299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2000" i="1" kern="1200" smtClean="0">
                      <a:latin typeface="Cambria Math"/>
                    </a:rPr>
                  </m:ctrlPr>
                </m:sSubPr>
                <m:e>
                  <m:r>
                    <a:rPr lang="en-US" sz="2000" i="1" kern="1200" smtClean="0">
                      <a:latin typeface="Cambria Math"/>
                      <a:ea typeface="Cambria Math"/>
                    </a:rPr>
                    <m:t>∅</m:t>
                  </m:r>
                </m:e>
                <m:sub>
                  <m:r>
                    <a:rPr lang="en-US" sz="2000" b="0" i="1" kern="1200" smtClean="0">
                      <a:latin typeface="Cambria Math"/>
                    </a:rPr>
                    <m:t>𝑖</m:t>
                  </m:r>
                  <m:r>
                    <a:rPr lang="en-US" sz="2000" b="0" i="1" kern="1200" smtClean="0">
                      <a:latin typeface="Cambria Math"/>
                    </a:rPr>
                    <m:t>,</m:t>
                  </m:r>
                  <m:r>
                    <a:rPr lang="en-US" sz="2000" b="0" i="1" kern="1200" smtClean="0">
                      <a:latin typeface="Cambria Math"/>
                    </a:rPr>
                    <m:t>𝑒𝑥𝑡</m:t>
                  </m:r>
                </m:sub>
              </m:sSub>
            </m:oMath>
          </a14:m>
          <a:r>
            <a:rPr lang="en-US" sz="2000" kern="1200" dirty="0" smtClean="0"/>
            <a:t>=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2000" i="1" kern="1200" smtClean="0">
                      <a:latin typeface="Cambria Math"/>
                    </a:rPr>
                  </m:ctrlPr>
                </m:sSubPr>
                <m:e>
                  <m:r>
                    <a:rPr lang="en-US" sz="2000" i="1" kern="1200" smtClean="0">
                      <a:latin typeface="Cambria Math"/>
                      <a:ea typeface="Cambria Math"/>
                    </a:rPr>
                    <m:t>∅</m:t>
                  </m:r>
                </m:e>
                <m:sub>
                  <m:r>
                    <a:rPr lang="en-US" sz="2000" b="0" i="1" kern="1200" smtClean="0">
                      <a:latin typeface="Cambria Math"/>
                    </a:rPr>
                    <m:t>𝑖</m:t>
                  </m:r>
                  <m:r>
                    <a:rPr lang="en-US" sz="2000" b="0" i="1" kern="1200" smtClean="0">
                      <a:latin typeface="Cambria Math"/>
                    </a:rPr>
                    <m:t>,</m:t>
                  </m:r>
                  <m:r>
                    <a:rPr lang="en-US" sz="2000" b="0" i="1" kern="1200" smtClean="0">
                      <a:latin typeface="Cambria Math"/>
                    </a:rPr>
                    <m:t>𝑟𝑎𝑑</m:t>
                  </m:r>
                </m:sub>
              </m:sSub>
            </m:oMath>
          </a14:m>
          <a:r>
            <a:rPr lang="en-US" sz="2000" kern="1200" dirty="0" smtClean="0"/>
            <a:t>+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2000" i="1" kern="1200" smtClean="0">
                      <a:latin typeface="Cambria Math"/>
                    </a:rPr>
                  </m:ctrlPr>
                </m:sSubPr>
                <m:e>
                  <m:r>
                    <a:rPr lang="en-US" sz="2000" i="1" kern="1200" smtClean="0">
                      <a:latin typeface="Cambria Math"/>
                      <a:ea typeface="Cambria Math"/>
                    </a:rPr>
                    <m:t>∅</m:t>
                  </m:r>
                </m:e>
                <m:sub>
                  <m:r>
                    <a:rPr lang="en-US" sz="2000" b="0" i="1" kern="1200" smtClean="0">
                      <a:latin typeface="Cambria Math"/>
                    </a:rPr>
                    <m:t>𝑖</m:t>
                  </m:r>
                  <m:r>
                    <a:rPr lang="en-US" sz="2000" b="0" i="1" kern="1200" smtClean="0">
                      <a:latin typeface="Cambria Math"/>
                    </a:rPr>
                    <m:t>,</m:t>
                  </m:r>
                  <m:r>
                    <a:rPr lang="en-US" sz="2000" b="0" i="1" kern="1200" smtClean="0">
                      <a:latin typeface="Cambria Math"/>
                    </a:rPr>
                    <m:t>𝑐𝑜𝑛𝑣</m:t>
                  </m:r>
                </m:sub>
              </m:sSub>
            </m:oMath>
          </a14:m>
          <a:r>
            <a:rPr lang="en-US" sz="2000" kern="1200" dirty="0" smtClean="0"/>
            <a:t>+</a:t>
          </a:r>
          <a14:m xmlns:a14="http://schemas.microsoft.com/office/drawing/2010/main">
            <m:oMath xmlns:m="http://schemas.openxmlformats.org/officeDocument/2006/math">
              <m:sSub>
                <m:sSubPr>
                  <m:ctrlPr>
                    <a:rPr lang="en-US" sz="2000" i="1" kern="1200" smtClean="0">
                      <a:latin typeface="Cambria Math"/>
                    </a:rPr>
                  </m:ctrlPr>
                </m:sSubPr>
                <m:e>
                  <m:r>
                    <a:rPr lang="en-US" sz="2000" i="1" kern="1200" smtClean="0">
                      <a:latin typeface="Cambria Math"/>
                      <a:ea typeface="Cambria Math"/>
                    </a:rPr>
                    <m:t>∅</m:t>
                  </m:r>
                </m:e>
                <m:sub>
                  <m:r>
                    <a:rPr lang="en-US" sz="2000" b="0" i="1" kern="1200" smtClean="0">
                      <a:latin typeface="Cambria Math"/>
                    </a:rPr>
                    <m:t>𝑖</m:t>
                  </m:r>
                  <m:r>
                    <a:rPr lang="en-US" sz="2000" b="0" i="1" kern="1200" smtClean="0">
                      <a:latin typeface="Cambria Math"/>
                    </a:rPr>
                    <m:t>,</m:t>
                  </m:r>
                  <m:r>
                    <a:rPr lang="en-US" sz="2000" b="0" i="1" kern="1200" smtClean="0">
                      <a:latin typeface="Cambria Math"/>
                    </a:rPr>
                    <m:t>𝑙𝑜𝑠𝑠</m:t>
                  </m:r>
                </m:sub>
              </m:sSub>
            </m:oMath>
          </a14:m>
          <a:endParaRPr lang="en-US" sz="2000" kern="1200" dirty="0"/>
        </a:p>
      </dsp:txBody>
      <dsp:txXfrm>
        <a:off x="0" y="4449195"/>
        <a:ext cx="8382000" cy="729927"/>
      </dsp:txXfrm>
    </dsp:sp>
    <dsp:sp modelId="{7AAB1D3E-35DA-4A03-9507-BF85AB336A5D}">
      <dsp:nvSpPr>
        <dsp:cNvPr id="0" name=""/>
        <dsp:cNvSpPr/>
      </dsp:nvSpPr>
      <dsp:spPr>
        <a:xfrm rot="10800000">
          <a:off x="0" y="3337515"/>
          <a:ext cx="8382000" cy="1122628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Gas to gas total interchange area</a:t>
          </a:r>
          <a:endParaRPr lang="en-US" sz="2000" kern="1200" dirty="0"/>
        </a:p>
      </dsp:txBody>
      <dsp:txXfrm rot="10800000">
        <a:off x="0" y="3337515"/>
        <a:ext cx="8382000" cy="729450"/>
      </dsp:txXfrm>
    </dsp:sp>
    <dsp:sp modelId="{944A95AF-17F7-444C-82CD-0874D25F379C}">
      <dsp:nvSpPr>
        <dsp:cNvPr id="0" name=""/>
        <dsp:cNvSpPr/>
      </dsp:nvSpPr>
      <dsp:spPr>
        <a:xfrm rot="10800000">
          <a:off x="0" y="2225836"/>
          <a:ext cx="8382000" cy="1122628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Gas to surface total interchange area</a:t>
          </a:r>
          <a:endParaRPr lang="en-US" sz="2000" kern="1200" dirty="0"/>
        </a:p>
      </dsp:txBody>
      <dsp:txXfrm rot="10800000">
        <a:off x="0" y="2225836"/>
        <a:ext cx="8382000" cy="729450"/>
      </dsp:txXfrm>
    </dsp:sp>
    <dsp:sp modelId="{E813EB77-67C3-4E90-8D0A-A84F2EF24804}">
      <dsp:nvSpPr>
        <dsp:cNvPr id="0" name=""/>
        <dsp:cNvSpPr/>
      </dsp:nvSpPr>
      <dsp:spPr>
        <a:xfrm rot="10800000">
          <a:off x="0" y="1114156"/>
          <a:ext cx="8382000" cy="1122628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Surface to surface total interchange area</a:t>
          </a:r>
          <a:endParaRPr lang="en-US" sz="2000" b="1" kern="1200" dirty="0"/>
        </a:p>
      </dsp:txBody>
      <dsp:txXfrm rot="10800000">
        <a:off x="0" y="1114156"/>
        <a:ext cx="8382000" cy="729450"/>
      </dsp:txXfrm>
    </dsp:sp>
    <dsp:sp modelId="{976A2E1B-8C21-484F-AC59-B2F5D39E5D9A}">
      <dsp:nvSpPr>
        <dsp:cNvPr id="0" name=""/>
        <dsp:cNvSpPr/>
      </dsp:nvSpPr>
      <dsp:spPr>
        <a:xfrm rot="10800000">
          <a:off x="0" y="0"/>
          <a:ext cx="8382000" cy="1122628"/>
        </a:xfrm>
        <a:prstGeom prst="upArrowCallou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Zonal method </a:t>
          </a:r>
          <a:endParaRPr lang="en-US" sz="2000" b="1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0" y="0"/>
        <a:ext cx="8382000" cy="7294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7A1CB-8BA2-47EB-A17C-B6150839E189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573C30-A613-41AB-8CAF-1AF4085B4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47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73C30-A613-41AB-8CAF-1AF4085B4C6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607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73C30-A613-41AB-8CAF-1AF4085B4C6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65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573C30-A613-41AB-8CAF-1AF4085B4C6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67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A25C-8858-4B47-9612-B4621BB586DC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B19-3923-46AD-8FEF-8DC5B10BF3A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A25C-8858-4B47-9612-B4621BB586DC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B19-3923-46AD-8FEF-8DC5B10BF3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A25C-8858-4B47-9612-B4621BB586DC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B19-3923-46AD-8FEF-8DC5B10BF3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A25C-8858-4B47-9612-B4621BB586DC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B19-3923-46AD-8FEF-8DC5B10BF3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A25C-8858-4B47-9612-B4621BB586DC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B19-3923-46AD-8FEF-8DC5B10BF3A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A25C-8858-4B47-9612-B4621BB586DC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B19-3923-46AD-8FEF-8DC5B10BF3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A25C-8858-4B47-9612-B4621BB586DC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B19-3923-46AD-8FEF-8DC5B10BF3A4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A25C-8858-4B47-9612-B4621BB586DC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B19-3923-46AD-8FEF-8DC5B10BF3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A25C-8858-4B47-9612-B4621BB586DC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B19-3923-46AD-8FEF-8DC5B10BF3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A25C-8858-4B47-9612-B4621BB586DC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B19-3923-46AD-8FEF-8DC5B10BF3A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A25C-8858-4B47-9612-B4621BB586DC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B19-3923-46AD-8FEF-8DC5B10BF3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8A2A25C-8858-4B47-9612-B4621BB586DC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66B0BB19-3923-46AD-8FEF-8DC5B10BF3A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664665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Waste to energy furnace and heat transfer analysis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18760" y="4281439"/>
            <a:ext cx="289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Supervisor:</a:t>
            </a: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Eng. Luqman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Herzallah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57800" y="1752599"/>
            <a:ext cx="48387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Students 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Amjad Abu Baker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Ameel Bne Bhamsa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Hassan Owais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Ibrahim Al-rube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99" y="1187886"/>
            <a:ext cx="4238501" cy="565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37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334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Air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needed 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143000"/>
                <a:ext cx="8305800" cy="5334000"/>
              </a:xfrm>
            </p:spPr>
            <p:txBody>
              <a:bodyPr/>
              <a:lstStyle/>
              <a:p>
                <a:pPr>
                  <a:buFont typeface="Wingdings" pitchFamily="2" charset="2"/>
                  <a:buChar char="q"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The stoichiometric combustion of the waste is based on the following three equation:</a:t>
                </a:r>
              </a:p>
              <a:p>
                <a:pPr marL="0" indent="0">
                  <a:buNone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𝑎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𝑂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+3.76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  <m:r>
                      <a:rPr lang="en-US" dirty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→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𝐶𝑂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  <a:cs typeface="Times New Roman" pitchFamily="18" charset="0"/>
                      </a:rPr>
                      <m:t>𝐶</m:t>
                    </m:r>
                    <m:r>
                      <a:rPr lang="en-US" b="0" i="1" dirty="0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/>
                        <a:cs typeface="Times New Roman" pitchFamily="18" charset="0"/>
                      </a:rPr>
                      <m:t>𝑂</m:t>
                    </m:r>
                    <m:r>
                      <a:rPr lang="en-US" b="0" i="1" dirty="0" smtClean="0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b="0" i="1" dirty="0" smtClean="0">
                        <a:latin typeface="Cambria Math"/>
                        <a:cs typeface="Times New Roman" pitchFamily="18" charset="0"/>
                      </a:rPr>
                      <m:t>𝑑</m:t>
                    </m:r>
                    <m:sSub>
                      <m:sSubPr>
                        <m:ctrlP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dirty="0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>
                  <a:buNone/>
                </a:pPr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Font typeface="Wingdings" pitchFamily="2" charset="2"/>
                  <a:buChar char="q"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To grantee complete combustion 20% excess air is considered.</a:t>
                </a:r>
              </a:p>
              <a:p>
                <a:pPr>
                  <a:buFont typeface="Wingdings" pitchFamily="2" charset="2"/>
                  <a:buChar char="q"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Font typeface="Wingdings" pitchFamily="2" charset="2"/>
                  <a:buChar char="q"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The amount of air needed = 0.45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 algn="ctr">
                  <a:buNone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143000"/>
                <a:ext cx="8305800" cy="5334000"/>
              </a:xfrm>
              <a:blipFill rotWithShape="1">
                <a:blip r:embed="rId2"/>
                <a:stretch>
                  <a:fillRect l="-734" t="-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397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762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Flue gases composition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Content Placeholder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3926287"/>
              </p:ext>
            </p:extLst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8704276"/>
              </p:ext>
            </p:extLst>
          </p:nvPr>
        </p:nvGraphicFramePr>
        <p:xfrm>
          <a:off x="0" y="1600200"/>
          <a:ext cx="9144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0414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Zones temperature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Diagram 5"/>
              <p:cNvGraphicFramePr/>
              <p:nvPr>
                <p:extLst>
                  <p:ext uri="{D42A27DB-BD31-4B8C-83A1-F6EECF244321}">
                    <p14:modId xmlns:p14="http://schemas.microsoft.com/office/powerpoint/2010/main" val="317451658"/>
                  </p:ext>
                </p:extLst>
              </p:nvPr>
            </p:nvGraphicFramePr>
            <p:xfrm>
              <a:off x="457200" y="1371600"/>
              <a:ext cx="8382000" cy="51816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6" name="Diagram 5"/>
              <p:cNvGraphicFramePr/>
              <p:nvPr>
                <p:extLst>
                  <p:ext uri="{D42A27DB-BD31-4B8C-83A1-F6EECF244321}">
                    <p14:modId xmlns:p14="http://schemas.microsoft.com/office/powerpoint/2010/main" val="317451658"/>
                  </p:ext>
                </p:extLst>
              </p:nvPr>
            </p:nvGraphicFramePr>
            <p:xfrm>
              <a:off x="457200" y="1371600"/>
              <a:ext cx="8382000" cy="51816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9594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7620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Zones temperature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0" lvl="2" indent="-457200">
              <a:buFont typeface="+mj-lt"/>
              <a:buAutoNum type="arabicPeriod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259614"/>
              </p:ext>
            </p:extLst>
          </p:nvPr>
        </p:nvGraphicFramePr>
        <p:xfrm>
          <a:off x="812409" y="2590800"/>
          <a:ext cx="7467600" cy="327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3800"/>
                <a:gridCol w="3733800"/>
              </a:tblGrid>
              <a:tr h="5461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Zones 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Temp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(K)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61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Zone 1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904.1</a:t>
                      </a:r>
                      <a:endParaRPr lang="en-US" dirty="0"/>
                    </a:p>
                  </a:txBody>
                  <a:tcPr/>
                </a:tc>
              </a:tr>
              <a:tr h="5461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Zone 3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936.6</a:t>
                      </a:r>
                      <a:endParaRPr lang="en-US" dirty="0"/>
                    </a:p>
                  </a:txBody>
                  <a:tcPr/>
                </a:tc>
              </a:tr>
              <a:tr h="5461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Zone 4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937.4</a:t>
                      </a:r>
                      <a:endParaRPr lang="en-US" dirty="0"/>
                    </a:p>
                  </a:txBody>
                  <a:tcPr/>
                </a:tc>
              </a:tr>
              <a:tr h="5461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Zone 5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947.5</a:t>
                      </a:r>
                      <a:endParaRPr lang="en-US" dirty="0"/>
                    </a:p>
                  </a:txBody>
                  <a:tcPr/>
                </a:tc>
              </a:tr>
              <a:tr h="5461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Zone 6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944.1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1524000"/>
            <a:ext cx="784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temperature of zones as following 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53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Evaporator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017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Chimney design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039857903"/>
                  </p:ext>
                </p:extLst>
              </p:nvPr>
            </p:nvGraphicFramePr>
            <p:xfrm>
              <a:off x="533400" y="2438400"/>
              <a:ext cx="8153400" cy="3352800"/>
            </p:xfrm>
            <a:graphic>
              <a:graphicData uri="http://schemas.openxmlformats.org/drawingml/2006/table">
                <a:tbl>
                  <a:tblPr firstRow="1" bandRow="1">
                    <a:tableStyleId>{ED083AE6-46FA-4A59-8FB0-9F97EB10719F}</a:tableStyleId>
                  </a:tblPr>
                  <a:tblGrid>
                    <a:gridCol w="4076700"/>
                    <a:gridCol w="4076700"/>
                  </a:tblGrid>
                  <a:tr h="67056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Chimney design </a:t>
                          </a:r>
                          <a:endParaRPr lang="en-US" sz="20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6705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sz="200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b="0" i="1" smtClean="0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𝑔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 smtClean="0"/>
                            <a:t>(kg/s)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0.0825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6705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V(m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/>
                                </a:rPr>
                                <m:t>/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𝑠</m:t>
                              </m:r>
                              <m:r>
                                <a:rPr lang="en-US" sz="2000" b="0" i="1" smtClean="0"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endParaRPr lang="en-US" sz="2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7</a:t>
                          </a:r>
                          <a:endParaRPr lang="en-US" sz="2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67056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0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(</m:t>
                                  </m:r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)</a:t>
                          </a:r>
                          <a:endParaRPr lang="en-US" sz="2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0.012</a:t>
                          </a:r>
                          <a:endParaRPr lang="en-US" sz="2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6705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D(m)</a:t>
                          </a:r>
                          <a:endParaRPr lang="en-US" sz="2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0.1236</a:t>
                          </a:r>
                          <a:endParaRPr lang="en-US" sz="2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039857903"/>
                  </p:ext>
                </p:extLst>
              </p:nvPr>
            </p:nvGraphicFramePr>
            <p:xfrm>
              <a:off x="533400" y="2438400"/>
              <a:ext cx="8153400" cy="3352800"/>
            </p:xfrm>
            <a:graphic>
              <a:graphicData uri="http://schemas.openxmlformats.org/drawingml/2006/table">
                <a:tbl>
                  <a:tblPr firstRow="1" bandRow="1">
                    <a:tableStyleId>{ED083AE6-46FA-4A59-8FB0-9F97EB10719F}</a:tableStyleId>
                  </a:tblPr>
                  <a:tblGrid>
                    <a:gridCol w="4076700"/>
                    <a:gridCol w="4076700"/>
                  </a:tblGrid>
                  <a:tr h="67056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Chimney design </a:t>
                          </a:r>
                          <a:endParaRPr lang="en-US" sz="20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670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49" t="-104545" r="-99851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0.0825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670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49" t="-204545" r="-9985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7</a:t>
                          </a:r>
                          <a:endParaRPr lang="en-US" sz="2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6705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49" t="-304545" r="-99851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0.012</a:t>
                          </a:r>
                          <a:endParaRPr lang="en-US" sz="2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  <a:tr h="6705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D(m)</a:t>
                          </a:r>
                          <a:endParaRPr lang="en-US" sz="2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Times New Roman" pitchFamily="18" charset="0"/>
                              <a:cs typeface="Times New Roman" pitchFamily="18" charset="0"/>
                            </a:rPr>
                            <a:t>0.1236</a:t>
                          </a:r>
                          <a:endParaRPr lang="en-US" sz="2000" dirty="0">
                            <a:latin typeface="Times New Roman" pitchFamily="18" charset="0"/>
                            <a:cs typeface="Times New Roman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4" name="TextBox 3"/>
          <p:cNvSpPr txBox="1"/>
          <p:nvPr/>
        </p:nvSpPr>
        <p:spPr>
          <a:xfrm>
            <a:off x="609600" y="1752600"/>
            <a:ext cx="67818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/>
              <a:t>Q chimney =56045.6 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92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572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Practical Work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52600"/>
            <a:ext cx="5965102" cy="4191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752600"/>
            <a:ext cx="2631559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21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981200"/>
            <a:ext cx="2971800" cy="3962400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Practical Work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9" y="1981200"/>
            <a:ext cx="3143323" cy="3962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981200"/>
            <a:ext cx="19812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20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Practical Work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4267200" cy="4953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11086"/>
            <a:ext cx="3962400" cy="49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23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019796"/>
            <a:ext cx="3352800" cy="2514600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Practical Work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049317"/>
            <a:ext cx="4091544" cy="54553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73726"/>
            <a:ext cx="33528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33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Contents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458200" cy="5257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Introduction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Methodology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Practical work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Result and analysis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Discussion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Conclusion &amp; recommendation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2685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43000"/>
            <a:ext cx="3886200" cy="5181600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Practical Work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143000"/>
            <a:ext cx="38862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84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92300"/>
            <a:ext cx="3048000" cy="4064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99" y="1900310"/>
            <a:ext cx="3032467" cy="40432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56"/>
          <a:stretch/>
        </p:blipFill>
        <p:spPr>
          <a:xfrm>
            <a:off x="3352799" y="1905000"/>
            <a:ext cx="2112498" cy="40386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Practical Work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15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Result and analysis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257800"/>
              </a:xfrm>
            </p:spPr>
            <p:txBody>
              <a:bodyPr>
                <a:normAutofit fontScale="85000" lnSpcReduction="10000"/>
              </a:bodyPr>
              <a:lstStyle/>
              <a:p>
                <a:pPr>
                  <a:lnSpc>
                    <a:spcPct val="250000"/>
                  </a:lnSpc>
                  <a:buFont typeface="Wingdings" pitchFamily="2" charset="2"/>
                  <a:buChar char="q"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Theoretical volume flow rate of water =0.11 L/s</a:t>
                </a:r>
              </a:p>
              <a:p>
                <a:pPr>
                  <a:lnSpc>
                    <a:spcPct val="250000"/>
                  </a:lnSpc>
                  <a:buFont typeface="Wingdings" pitchFamily="2" charset="2"/>
                  <a:buChar char="q"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Measured volume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flow rate of water =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0.07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L/s</a:t>
                </a:r>
              </a:p>
              <a:p>
                <a:pPr>
                  <a:lnSpc>
                    <a:spcPct val="250000"/>
                  </a:lnSpc>
                  <a:buFont typeface="Wingdings" pitchFamily="2" charset="2"/>
                  <a:buChar char="q"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T=250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℃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 ,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𝑃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=4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𝑏𝑎𝑟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Superheated</m:t>
                    </m:r>
                    <m:r>
                      <a:rPr lang="en-US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steam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>
                  <a:lnSpc>
                    <a:spcPct val="250000"/>
                  </a:lnSpc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h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=2970</m:t>
                    </m:r>
                    <m:f>
                      <m:fPr>
                        <m:type m:val="lin"/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𝐾𝐽</m:t>
                        </m:r>
                      </m:num>
                      <m:den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𝑘𝑔</m:t>
                        </m:r>
                      </m:den>
                    </m:f>
                    <m:r>
                      <a:rPr lang="en-US" b="0" i="0" smtClean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𝑆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=7.4</m:t>
                    </m:r>
                    <m:f>
                      <m:fPr>
                        <m:type m:val="lin"/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𝐾𝐽</m:t>
                        </m:r>
                        <m:r>
                          <m:rPr>
                            <m:nor/>
                          </m:rPr>
                          <a:rPr lang="en-US" dirty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</m:num>
                      <m:den>
                        <m:r>
                          <a:rPr lang="en-US" i="1">
                            <a:latin typeface="Cambria Math"/>
                            <a:cs typeface="Times New Roman" pitchFamily="18" charset="0"/>
                          </a:rPr>
                          <m:t>𝑘𝑔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.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𝐾</m:t>
                        </m:r>
                      </m:den>
                    </m:f>
                  </m:oMath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250000"/>
                  </a:lnSpc>
                  <a:buFont typeface="Wingdings" pitchFamily="2" charset="2"/>
                  <a:buChar char="q"/>
                </a:pP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which is sufficient for steam turbine uses.</a:t>
                </a:r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            </a:t>
                </a:r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257800"/>
              </a:xfrm>
              <a:blipFill rotWithShape="1">
                <a:blip r:embed="rId2"/>
                <a:stretch>
                  <a:fillRect l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494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458200" cy="4876800"/>
              </a:xfrm>
            </p:spPr>
            <p:txBody>
              <a:bodyPr/>
              <a:lstStyle/>
              <a:p>
                <a:pPr>
                  <a:buFont typeface="Wingdings" pitchFamily="2" charset="2"/>
                  <a:buChar char="q"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According to the insulation system used:</a:t>
                </a:r>
              </a:p>
              <a:p>
                <a:pPr>
                  <a:buFont typeface="Wingdings" pitchFamily="2" charset="2"/>
                  <a:buChar char="q"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Font typeface="Wingdings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↑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h𝑒𝑎𝑡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𝑙𝑜𝑠𝑠𝑒𝑠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 →↓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h𝑒𝑎𝑡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𝑓𝑙𝑢𝑥</m:t>
                    </m:r>
                    <m:r>
                      <a:rPr lang="en-US" sz="28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 →↓</m:t>
                    </m:r>
                    <m:r>
                      <m:rPr>
                        <m:nor/>
                      </m:rPr>
                      <a:rPr lang="en-US" sz="2800" dirty="0">
                        <a:latin typeface="Times New Roman" pitchFamily="18" charset="0"/>
                        <a:cs typeface="Times New Roman" pitchFamily="18" charset="0"/>
                      </a:rPr>
                      <m:t>flow</m:t>
                    </m:r>
                    <m:r>
                      <m:rPr>
                        <m:nor/>
                      </m:rPr>
                      <a:rPr lang="en-US" sz="2800" dirty="0"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dirty="0">
                        <a:latin typeface="Times New Roman" pitchFamily="18" charset="0"/>
                        <a:cs typeface="Times New Roman" pitchFamily="18" charset="0"/>
                      </a:rPr>
                      <m:t>rate</m:t>
                    </m:r>
                    <m:r>
                      <m:rPr>
                        <m:nor/>
                      </m:rPr>
                      <a:rPr lang="en-US" sz="2800" dirty="0"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dirty="0">
                        <a:latin typeface="Times New Roman" pitchFamily="18" charset="0"/>
                        <a:cs typeface="Times New Roman" pitchFamily="18" charset="0"/>
                      </a:rPr>
                      <m:t>of</m:t>
                    </m:r>
                    <m:r>
                      <m:rPr>
                        <m:nor/>
                      </m:rPr>
                      <a:rPr lang="en-US" sz="2800" dirty="0">
                        <a:latin typeface="Times New Roman" pitchFamily="18" charset="0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800" dirty="0">
                        <a:latin typeface="Times New Roman" pitchFamily="18" charset="0"/>
                        <a:cs typeface="Times New Roman" pitchFamily="18" charset="0"/>
                      </a:rPr>
                      <m:t>water</m:t>
                    </m:r>
                  </m:oMath>
                </a14:m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 </a:t>
                </a:r>
              </a:p>
              <a:p>
                <a:pPr marL="0" indent="0">
                  <a:buNone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Font typeface="Wingdings" pitchFamily="2" charset="2"/>
                  <a:buChar char="q"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For this reason the flow rate of water decreasing experimentally</a:t>
                </a:r>
              </a:p>
              <a:p>
                <a:pPr marL="0" indent="0">
                  <a:buNone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buFont typeface="Wingdings" pitchFamily="2" charset="2"/>
                  <a:buChar char="q"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Due to this reason the error appear</a:t>
                </a: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458200" cy="4876800"/>
              </a:xfrm>
              <a:blipFill rotWithShape="1">
                <a:blip r:embed="rId2"/>
                <a:stretch>
                  <a:fillRect l="-648" t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Discussion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06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8077200" cy="4572000"/>
          </a:xfrm>
        </p:spPr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Modifying the insulation system (thermal brick and cement)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Using preheater for inlet water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Using calorimeter to increase steam quality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Recommendation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63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0016000"/>
              </p:ext>
            </p:extLst>
          </p:nvPr>
        </p:nvGraphicFramePr>
        <p:xfrm>
          <a:off x="457200" y="1600200"/>
          <a:ext cx="8229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Items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Cost(NIS)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Steel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dirty="0" smtClean="0"/>
                        <a:t>600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Rock wool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dirty="0" smtClean="0"/>
                        <a:t>180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Evaporator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Welding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dirty="0" smtClean="0"/>
                        <a:t>500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dirty="0" smtClean="0"/>
                        <a:t>100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Transportation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dirty="0" smtClean="0"/>
                        <a:t>150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Miscellaneous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dirty="0" smtClean="0"/>
                        <a:t>250</a:t>
                      </a:r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1880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0785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60773" cy="581891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Introduction</a:t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31530" cy="5791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Waste to energy process</a:t>
            </a:r>
          </a:p>
          <a:p>
            <a:pPr>
              <a:buFont typeface="Wingdings" pitchFamily="2" charset="2"/>
              <a:buChar char="q"/>
            </a:pP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Is the process of generating energy in the form of electricity and or heat from the waste combustion.</a:t>
            </a:r>
          </a:p>
          <a:p>
            <a:pPr>
              <a:buFont typeface="Wingdings" pitchFamily="2" charset="2"/>
              <a:buChar char="q"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Waste to energy furnace</a:t>
            </a:r>
          </a:p>
          <a:p>
            <a:pPr>
              <a:buFont typeface="Wingdings" pitchFamily="2" charset="2"/>
              <a:buChar char="q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is the place at which treatment and combustion of the waste occur.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50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990600"/>
            <a:ext cx="2376268" cy="3803708"/>
          </a:xfr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60773" cy="581891"/>
          </a:xfrm>
        </p:spPr>
        <p:txBody>
          <a:bodyPr>
            <a:noAutofit/>
          </a:bodyPr>
          <a:lstStyle/>
          <a:p>
            <a:pPr algn="l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Introduction</a:t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561514"/>
            <a:ext cx="6781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Furnace was built with diameter  (0.58*0.58*0.64) m</a:t>
            </a: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 was built by using two steel layers with thickness  3 mm, separated by Rockwell layer with thickness.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Mass flow rate of the waste is 0.12 kg/s.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276600"/>
            <a:ext cx="2138892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2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808038"/>
          </a:xfrm>
        </p:spPr>
        <p:txBody>
          <a:bodyPr/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Zonal method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371600"/>
            <a:ext cx="3838575" cy="2857500"/>
          </a:xfrm>
        </p:spPr>
      </p:pic>
      <p:sp>
        <p:nvSpPr>
          <p:cNvPr id="5" name="TextBox 4"/>
          <p:cNvSpPr txBox="1"/>
          <p:nvPr/>
        </p:nvSpPr>
        <p:spPr>
          <a:xfrm>
            <a:off x="152400" y="1371600"/>
            <a:ext cx="5105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It’s mathematical procedure used to analyze complex and realistic radiative heat transfer problems.</a:t>
            </a:r>
          </a:p>
          <a:p>
            <a:pPr>
              <a:lnSpc>
                <a:spcPct val="150000"/>
              </a:lnSpc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It’s basically used when the temperature of surfaces are unknown.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it gives heat transfer interchange area between surfaces and zones.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17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Zones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the furnace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07123"/>
            <a:ext cx="4679157" cy="4191000"/>
          </a:xfrm>
        </p:spPr>
      </p:pic>
      <p:sp>
        <p:nvSpPr>
          <p:cNvPr id="5" name="TextBox 4"/>
          <p:cNvSpPr txBox="1"/>
          <p:nvPr/>
        </p:nvSpPr>
        <p:spPr>
          <a:xfrm>
            <a:off x="-76200" y="1295400"/>
            <a:ext cx="4953000" cy="4439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itchFamily="2" charset="2"/>
              <a:buChar char="q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Zone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the ground of the furnace.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q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Zone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the walls surround combustion area.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q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Zone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the walls surround gas area.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q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Zone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the ceiling of the furnace.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q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Zone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combustion zone, the zone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at which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combustion occurs.</a:t>
            </a:r>
          </a:p>
          <a:p>
            <a:pPr marL="342900" indent="-342900">
              <a:lnSpc>
                <a:spcPct val="200000"/>
              </a:lnSpc>
              <a:buFont typeface="Wingdings" pitchFamily="2" charset="2"/>
              <a:buChar char="q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Zone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gas zone, the zone at which evaporator located which shown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figure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19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7620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Methodology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371600"/>
            <a:ext cx="8610600" cy="5181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443396235"/>
              </p:ext>
            </p:extLst>
          </p:nvPr>
        </p:nvGraphicFramePr>
        <p:xfrm>
          <a:off x="457200" y="1371600"/>
          <a:ext cx="81534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9141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Waste composition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1968907"/>
              </p:ext>
            </p:extLst>
          </p:nvPr>
        </p:nvGraphicFramePr>
        <p:xfrm>
          <a:off x="0" y="1600200"/>
          <a:ext cx="9144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1062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Lower heating value (LHV)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5105400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  <a:buFont typeface="Wingdings" pitchFamily="2" charset="2"/>
                  <a:buChar char="q"/>
                </a:pPr>
                <a:endParaRPr lang="en-US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  <a:buFont typeface="Wingdings" pitchFamily="2" charset="2"/>
                  <a:buChar char="q"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The lower heating value extracted from the combustion of composition is 1500.4 KJ/Kg</a:t>
                </a:r>
              </a:p>
              <a:p>
                <a:pPr>
                  <a:lnSpc>
                    <a:spcPct val="150000"/>
                  </a:lnSpc>
                  <a:buFont typeface="Wingdings" pitchFamily="2" charset="2"/>
                  <a:buChar char="q"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  <a:buFont typeface="Wingdings" pitchFamily="2" charset="2"/>
                  <a:buChar char="q"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The mass flow rate of waste =0.12kg/s</a:t>
                </a:r>
              </a:p>
              <a:p>
                <a:pPr>
                  <a:lnSpc>
                    <a:spcPct val="150000"/>
                  </a:lnSpc>
                  <a:buFont typeface="Wingdings" pitchFamily="2" charset="2"/>
                  <a:buChar char="q"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  <a:buFont typeface="Wingdings" pitchFamily="2" charset="2"/>
                  <a:buChar char="q"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Heat 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i="1" smtClean="0">
                            <a:latin typeface="Cambria Math"/>
                            <a:cs typeface="Times New Roman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𝐿𝐻𝑉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̇"/>
                                <m:ctrlP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𝑚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𝑤𝑎𝑠𝑡𝑒</m:t>
                            </m:r>
                          </m:sub>
                        </m:sSub>
                      </m:e>
                    </m:nary>
                    <m:r>
                      <a:rPr lang="en-US" b="0" i="0" smtClean="0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=1500.4*0.12=180 kw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5105400"/>
              </a:xfrm>
              <a:blipFill rotWithShape="1">
                <a:blip r:embed="rId2"/>
                <a:stretch>
                  <a:fillRect l="-667" b="-8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9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1813</TotalTime>
  <Words>641</Words>
  <Application>Microsoft Office PowerPoint</Application>
  <PresentationFormat>On-screen Show (4:3)</PresentationFormat>
  <Paragraphs>163</Paragraphs>
  <Slides>25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Clarity</vt:lpstr>
      <vt:lpstr>PowerPoint Presentation</vt:lpstr>
      <vt:lpstr>Contents </vt:lpstr>
      <vt:lpstr>Introduction </vt:lpstr>
      <vt:lpstr>Introduction </vt:lpstr>
      <vt:lpstr>Zonal method </vt:lpstr>
      <vt:lpstr>Zones of the furnace </vt:lpstr>
      <vt:lpstr>Methodology</vt:lpstr>
      <vt:lpstr>Waste composition</vt:lpstr>
      <vt:lpstr>Lower heating value (LHV)</vt:lpstr>
      <vt:lpstr>Air needed  </vt:lpstr>
      <vt:lpstr>Flue gases composition </vt:lpstr>
      <vt:lpstr>Zones temperature </vt:lpstr>
      <vt:lpstr>Zones temperature </vt:lpstr>
      <vt:lpstr>Evaporator Design</vt:lpstr>
      <vt:lpstr>Chimney design </vt:lpstr>
      <vt:lpstr>Practical Work</vt:lpstr>
      <vt:lpstr>Practical Work</vt:lpstr>
      <vt:lpstr>Practical Work</vt:lpstr>
      <vt:lpstr>Practical Work</vt:lpstr>
      <vt:lpstr>Practical Work</vt:lpstr>
      <vt:lpstr>Practical Work</vt:lpstr>
      <vt:lpstr>Result and analysis </vt:lpstr>
      <vt:lpstr>Discussion </vt:lpstr>
      <vt:lpstr>Recommendation </vt:lpstr>
      <vt:lpstr>Cost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Hassan</dc:creator>
  <cp:lastModifiedBy>hasaan</cp:lastModifiedBy>
  <cp:revision>101</cp:revision>
  <dcterms:created xsi:type="dcterms:W3CDTF">2015-12-17T22:11:16Z</dcterms:created>
  <dcterms:modified xsi:type="dcterms:W3CDTF">2016-05-17T20:11:03Z</dcterms:modified>
</cp:coreProperties>
</file>