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6" r:id="rId5"/>
  </p:sldMasterIdLst>
  <p:notesMasterIdLst>
    <p:notesMasterId r:id="rId30"/>
  </p:notesMasterIdLst>
  <p:sldIdLst>
    <p:sldId id="261" r:id="rId6"/>
    <p:sldId id="256" r:id="rId7"/>
    <p:sldId id="329" r:id="rId8"/>
    <p:sldId id="259" r:id="rId9"/>
    <p:sldId id="312" r:id="rId10"/>
    <p:sldId id="330" r:id="rId11"/>
    <p:sldId id="333" r:id="rId12"/>
    <p:sldId id="334" r:id="rId13"/>
    <p:sldId id="335" r:id="rId14"/>
    <p:sldId id="352" r:id="rId15"/>
    <p:sldId id="342" r:id="rId16"/>
    <p:sldId id="367" r:id="rId17"/>
    <p:sldId id="344" r:id="rId18"/>
    <p:sldId id="357" r:id="rId19"/>
    <p:sldId id="358" r:id="rId20"/>
    <p:sldId id="343" r:id="rId21"/>
    <p:sldId id="364" r:id="rId22"/>
    <p:sldId id="366" r:id="rId23"/>
    <p:sldId id="345" r:id="rId24"/>
    <p:sldId id="331" r:id="rId25"/>
    <p:sldId id="338" r:id="rId26"/>
    <p:sldId id="336" r:id="rId27"/>
    <p:sldId id="307" r:id="rId28"/>
    <p:sldId id="309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5240EA-6E21-4C0C-B96A-D870246B3AA8}">
          <p14:sldIdLst>
            <p14:sldId id="261"/>
            <p14:sldId id="256"/>
            <p14:sldId id="329"/>
            <p14:sldId id="259"/>
            <p14:sldId id="312"/>
            <p14:sldId id="330"/>
            <p14:sldId id="333"/>
            <p14:sldId id="334"/>
            <p14:sldId id="335"/>
            <p14:sldId id="352"/>
            <p14:sldId id="342"/>
            <p14:sldId id="367"/>
            <p14:sldId id="344"/>
            <p14:sldId id="357"/>
            <p14:sldId id="358"/>
            <p14:sldId id="343"/>
            <p14:sldId id="364"/>
            <p14:sldId id="366"/>
            <p14:sldId id="345"/>
            <p14:sldId id="331"/>
            <p14:sldId id="338"/>
            <p14:sldId id="336"/>
            <p14:sldId id="307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A8A"/>
    <a:srgbClr val="107357"/>
    <a:srgbClr val="BEBEBE"/>
    <a:srgbClr val="808080"/>
    <a:srgbClr val="0C7357"/>
    <a:srgbClr val="B4B4B4"/>
    <a:srgbClr val="5F5F5F"/>
    <a:srgbClr val="3D3D3D"/>
    <a:srgbClr val="336600"/>
    <a:srgbClr val="0F7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69120" autoAdjust="0"/>
  </p:normalViewPr>
  <p:slideViewPr>
    <p:cSldViewPr>
      <p:cViewPr varScale="1">
        <p:scale>
          <a:sx n="51" d="100"/>
          <a:sy n="51" d="100"/>
        </p:scale>
        <p:origin x="1434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077C3-A815-40BD-8697-08D84C1A44F6}" type="doc">
      <dgm:prSet loTypeId="urn:microsoft.com/office/officeart/2005/8/layout/list1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72659C8-A44E-42DA-B76C-46074A45916D}">
      <dgm:prSet phldrT="[نص]" custT="1"/>
      <dgm:spPr/>
      <dgm:t>
        <a:bodyPr/>
        <a:lstStyle/>
        <a:p>
          <a:r>
            <a:rPr lang="en-US" sz="2200" dirty="0" smtClean="0"/>
            <a:t>Require permanent Human Help</a:t>
          </a:r>
          <a:endParaRPr lang="en-US" sz="2200" dirty="0"/>
        </a:p>
      </dgm:t>
    </dgm:pt>
    <dgm:pt modelId="{C0BD9952-ECF4-4916-9CCA-E16D5E535E09}" type="parTrans" cxnId="{D06699EA-D587-4913-BA28-09F18C5D9B2C}">
      <dgm:prSet/>
      <dgm:spPr/>
      <dgm:t>
        <a:bodyPr/>
        <a:lstStyle/>
        <a:p>
          <a:endParaRPr lang="en-US"/>
        </a:p>
      </dgm:t>
    </dgm:pt>
    <dgm:pt modelId="{72B716A7-BF2E-42FC-9B2E-38EB79DCD1EC}" type="sibTrans" cxnId="{D06699EA-D587-4913-BA28-09F18C5D9B2C}">
      <dgm:prSet/>
      <dgm:spPr/>
      <dgm:t>
        <a:bodyPr/>
        <a:lstStyle/>
        <a:p>
          <a:endParaRPr lang="en-US"/>
        </a:p>
      </dgm:t>
    </dgm:pt>
    <dgm:pt modelId="{5C847DF0-832B-4D12-80E3-C2D6E1FA3D88}">
      <dgm:prSet phldrT="[نص]" custT="1"/>
      <dgm:spPr/>
      <dgm:t>
        <a:bodyPr/>
        <a:lstStyle/>
        <a:p>
          <a:r>
            <a:rPr lang="en-US" sz="2200" dirty="0" smtClean="0"/>
            <a:t>Animal Help</a:t>
          </a:r>
          <a:endParaRPr lang="en-US" sz="2200" dirty="0"/>
        </a:p>
      </dgm:t>
    </dgm:pt>
    <dgm:pt modelId="{8BE3272B-BA63-4749-B362-1DB7FA8E8687}" type="parTrans" cxnId="{46DBA778-7CBB-40F5-BC89-99F5139E8169}">
      <dgm:prSet/>
      <dgm:spPr/>
      <dgm:t>
        <a:bodyPr/>
        <a:lstStyle/>
        <a:p>
          <a:endParaRPr lang="en-US"/>
        </a:p>
      </dgm:t>
    </dgm:pt>
    <dgm:pt modelId="{4F090B13-89FE-4808-84ED-7B532617125C}" type="sibTrans" cxnId="{46DBA778-7CBB-40F5-BC89-99F5139E8169}">
      <dgm:prSet/>
      <dgm:spPr/>
      <dgm:t>
        <a:bodyPr/>
        <a:lstStyle/>
        <a:p>
          <a:endParaRPr lang="en-US"/>
        </a:p>
      </dgm:t>
    </dgm:pt>
    <dgm:pt modelId="{8722FE3A-E95E-4F1F-BD58-C97A2E7271A2}">
      <dgm:prSet phldrT="[نص]" custT="1"/>
      <dgm:spPr/>
      <dgm:t>
        <a:bodyPr/>
        <a:lstStyle/>
        <a:p>
          <a:r>
            <a:rPr lang="en-US" sz="2200" dirty="0" smtClean="0"/>
            <a:t>Other devices to help</a:t>
          </a:r>
          <a:endParaRPr lang="en-US" sz="2200" dirty="0"/>
        </a:p>
      </dgm:t>
    </dgm:pt>
    <dgm:pt modelId="{C9206B8B-6D5B-488A-A4F1-F6876EB77212}" type="parTrans" cxnId="{40279509-5BEF-42E8-BD63-20846A7A8DB8}">
      <dgm:prSet/>
      <dgm:spPr/>
      <dgm:t>
        <a:bodyPr/>
        <a:lstStyle/>
        <a:p>
          <a:endParaRPr lang="en-US"/>
        </a:p>
      </dgm:t>
    </dgm:pt>
    <dgm:pt modelId="{806519C1-C88E-4080-990C-FEE374635649}" type="sibTrans" cxnId="{40279509-5BEF-42E8-BD63-20846A7A8DB8}">
      <dgm:prSet/>
      <dgm:spPr/>
      <dgm:t>
        <a:bodyPr/>
        <a:lstStyle/>
        <a:p>
          <a:endParaRPr lang="en-US"/>
        </a:p>
      </dgm:t>
    </dgm:pt>
    <dgm:pt modelId="{3D40719E-F4A2-44DB-A35E-BAC7FA96C78A}">
      <dgm:prSet phldrT="[نص]" custT="1"/>
      <dgm:spPr/>
      <dgm:t>
        <a:bodyPr/>
        <a:lstStyle/>
        <a:p>
          <a:r>
            <a:rPr lang="en-US" sz="2200" dirty="0" smtClean="0"/>
            <a:t>Traditional White cane</a:t>
          </a:r>
          <a:endParaRPr lang="en-US" sz="2200" dirty="0"/>
        </a:p>
      </dgm:t>
    </dgm:pt>
    <dgm:pt modelId="{E5EC1CFD-E11D-491F-8949-52B5EE7AC176}" type="parTrans" cxnId="{E67823EB-2702-4A73-884B-B4D97EEC95F7}">
      <dgm:prSet/>
      <dgm:spPr/>
      <dgm:t>
        <a:bodyPr/>
        <a:lstStyle/>
        <a:p>
          <a:endParaRPr lang="en-US"/>
        </a:p>
      </dgm:t>
    </dgm:pt>
    <dgm:pt modelId="{66F2C459-9F7C-4869-A060-CB716D01CB4C}" type="sibTrans" cxnId="{E67823EB-2702-4A73-884B-B4D97EEC95F7}">
      <dgm:prSet/>
      <dgm:spPr/>
      <dgm:t>
        <a:bodyPr/>
        <a:lstStyle/>
        <a:p>
          <a:endParaRPr lang="en-US"/>
        </a:p>
      </dgm:t>
    </dgm:pt>
    <dgm:pt modelId="{A06B3619-F938-4825-9F49-6269F61BF69B}" type="pres">
      <dgm:prSet presAssocID="{B17077C3-A815-40BD-8697-08D84C1A44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865DE4-7F68-448C-B9E5-AE119F64222E}" type="pres">
      <dgm:prSet presAssocID="{F72659C8-A44E-42DA-B76C-46074A45916D}" presName="parentLin" presStyleCnt="0"/>
      <dgm:spPr/>
      <dgm:t>
        <a:bodyPr/>
        <a:lstStyle/>
        <a:p>
          <a:endParaRPr lang="en-US"/>
        </a:p>
      </dgm:t>
    </dgm:pt>
    <dgm:pt modelId="{74BDE113-0E73-40A4-80E4-49DC26C6E253}" type="pres">
      <dgm:prSet presAssocID="{F72659C8-A44E-42DA-B76C-46074A45916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B23FEE5-42E5-4DD4-9620-034E4C3FE7E6}" type="pres">
      <dgm:prSet presAssocID="{F72659C8-A44E-42DA-B76C-46074A45916D}" presName="parentText" presStyleLbl="node1" presStyleIdx="0" presStyleCnt="4" custScaleX="1068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BC237-E367-4803-B54E-7945F91502F5}" type="pres">
      <dgm:prSet presAssocID="{F72659C8-A44E-42DA-B76C-46074A45916D}" presName="negativeSpace" presStyleCnt="0"/>
      <dgm:spPr/>
      <dgm:t>
        <a:bodyPr/>
        <a:lstStyle/>
        <a:p>
          <a:endParaRPr lang="en-US"/>
        </a:p>
      </dgm:t>
    </dgm:pt>
    <dgm:pt modelId="{C337F541-AB82-4511-9F79-B91E5AB19F31}" type="pres">
      <dgm:prSet presAssocID="{F72659C8-A44E-42DA-B76C-46074A45916D}" presName="childText" presStyleLbl="conFgAcc1" presStyleIdx="0" presStyleCnt="4" custLinFactNeighborY="-61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A9C5A-36E5-47F6-BB0F-9DB06B7D585A}" type="pres">
      <dgm:prSet presAssocID="{72B716A7-BF2E-42FC-9B2E-38EB79DCD1EC}" presName="spaceBetweenRectangles" presStyleCnt="0"/>
      <dgm:spPr/>
      <dgm:t>
        <a:bodyPr/>
        <a:lstStyle/>
        <a:p>
          <a:endParaRPr lang="en-US"/>
        </a:p>
      </dgm:t>
    </dgm:pt>
    <dgm:pt modelId="{EDCDD70A-2700-4F3F-BD55-5223004FB9C8}" type="pres">
      <dgm:prSet presAssocID="{5C847DF0-832B-4D12-80E3-C2D6E1FA3D88}" presName="parentLin" presStyleCnt="0"/>
      <dgm:spPr/>
      <dgm:t>
        <a:bodyPr/>
        <a:lstStyle/>
        <a:p>
          <a:endParaRPr lang="en-US"/>
        </a:p>
      </dgm:t>
    </dgm:pt>
    <dgm:pt modelId="{6888FA1D-7113-4CA7-A6B0-F9028D4625F2}" type="pres">
      <dgm:prSet presAssocID="{5C847DF0-832B-4D12-80E3-C2D6E1FA3D8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9103B4E-5B03-437B-B1EF-A4DED6BAB34C}" type="pres">
      <dgm:prSet presAssocID="{5C847DF0-832B-4D12-80E3-C2D6E1FA3D88}" presName="parentText" presStyleLbl="node1" presStyleIdx="1" presStyleCnt="4" custScaleX="1068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CD404-92D8-4CD9-972C-CCF5EB9721E0}" type="pres">
      <dgm:prSet presAssocID="{5C847DF0-832B-4D12-80E3-C2D6E1FA3D88}" presName="negativeSpace" presStyleCnt="0"/>
      <dgm:spPr/>
      <dgm:t>
        <a:bodyPr/>
        <a:lstStyle/>
        <a:p>
          <a:endParaRPr lang="en-US"/>
        </a:p>
      </dgm:t>
    </dgm:pt>
    <dgm:pt modelId="{88E45BF2-9490-4001-B5B6-A867F1153562}" type="pres">
      <dgm:prSet presAssocID="{5C847DF0-832B-4D12-80E3-C2D6E1FA3D8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15D25-4736-4247-B9EA-A8AFF2A05D2C}" type="pres">
      <dgm:prSet presAssocID="{4F090B13-89FE-4808-84ED-7B532617125C}" presName="spaceBetweenRectangles" presStyleCnt="0"/>
      <dgm:spPr/>
      <dgm:t>
        <a:bodyPr/>
        <a:lstStyle/>
        <a:p>
          <a:endParaRPr lang="en-US"/>
        </a:p>
      </dgm:t>
    </dgm:pt>
    <dgm:pt modelId="{132AB735-4126-4089-AE98-13D48E4C5AE6}" type="pres">
      <dgm:prSet presAssocID="{3D40719E-F4A2-44DB-A35E-BAC7FA96C78A}" presName="parentLin" presStyleCnt="0"/>
      <dgm:spPr/>
      <dgm:t>
        <a:bodyPr/>
        <a:lstStyle/>
        <a:p>
          <a:endParaRPr lang="en-US"/>
        </a:p>
      </dgm:t>
    </dgm:pt>
    <dgm:pt modelId="{539A6456-7E3C-4A16-BC81-E9F24E0C08D6}" type="pres">
      <dgm:prSet presAssocID="{3D40719E-F4A2-44DB-A35E-BAC7FA96C78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D42EF4F-CD0F-407C-B18D-0F89FFC460CD}" type="pres">
      <dgm:prSet presAssocID="{3D40719E-F4A2-44DB-A35E-BAC7FA96C78A}" presName="parentText" presStyleLbl="node1" presStyleIdx="2" presStyleCnt="4" custScaleX="1068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CB137-AFCA-4E68-A384-09E81A649E13}" type="pres">
      <dgm:prSet presAssocID="{3D40719E-F4A2-44DB-A35E-BAC7FA96C78A}" presName="negativeSpace" presStyleCnt="0"/>
      <dgm:spPr/>
      <dgm:t>
        <a:bodyPr/>
        <a:lstStyle/>
        <a:p>
          <a:endParaRPr lang="en-US"/>
        </a:p>
      </dgm:t>
    </dgm:pt>
    <dgm:pt modelId="{339DDA67-EB87-49AA-9A5A-72D087DC368B}" type="pres">
      <dgm:prSet presAssocID="{3D40719E-F4A2-44DB-A35E-BAC7FA96C78A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2D5C4-980D-4908-A093-4AA354F27582}" type="pres">
      <dgm:prSet presAssocID="{66F2C459-9F7C-4869-A060-CB716D01CB4C}" presName="spaceBetweenRectangles" presStyleCnt="0"/>
      <dgm:spPr/>
      <dgm:t>
        <a:bodyPr/>
        <a:lstStyle/>
        <a:p>
          <a:endParaRPr lang="en-US"/>
        </a:p>
      </dgm:t>
    </dgm:pt>
    <dgm:pt modelId="{3907B208-A0CC-4581-B7EC-ECC03B1E224B}" type="pres">
      <dgm:prSet presAssocID="{8722FE3A-E95E-4F1F-BD58-C97A2E7271A2}" presName="parentLin" presStyleCnt="0"/>
      <dgm:spPr/>
      <dgm:t>
        <a:bodyPr/>
        <a:lstStyle/>
        <a:p>
          <a:endParaRPr lang="en-US"/>
        </a:p>
      </dgm:t>
    </dgm:pt>
    <dgm:pt modelId="{1D68B5F4-2148-4A89-8730-45EE86A77DF3}" type="pres">
      <dgm:prSet presAssocID="{8722FE3A-E95E-4F1F-BD58-C97A2E7271A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FA43D8F-B131-4F50-9940-683D1C2993E9}" type="pres">
      <dgm:prSet presAssocID="{8722FE3A-E95E-4F1F-BD58-C97A2E7271A2}" presName="parentText" presStyleLbl="node1" presStyleIdx="3" presStyleCnt="4" custScaleX="1068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640DF-0918-41A9-8EBF-5A0F2E20BC6F}" type="pres">
      <dgm:prSet presAssocID="{8722FE3A-E95E-4F1F-BD58-C97A2E7271A2}" presName="negativeSpace" presStyleCnt="0"/>
      <dgm:spPr/>
      <dgm:t>
        <a:bodyPr/>
        <a:lstStyle/>
        <a:p>
          <a:endParaRPr lang="en-US"/>
        </a:p>
      </dgm:t>
    </dgm:pt>
    <dgm:pt modelId="{C6DC0349-8985-46CB-816F-472A692ECE59}" type="pres">
      <dgm:prSet presAssocID="{8722FE3A-E95E-4F1F-BD58-C97A2E7271A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61B0A4-9B84-4455-93D7-8619363D44BC}" type="presOf" srcId="{5C847DF0-832B-4D12-80E3-C2D6E1FA3D88}" destId="{99103B4E-5B03-437B-B1EF-A4DED6BAB34C}" srcOrd="1" destOrd="0" presId="urn:microsoft.com/office/officeart/2005/8/layout/list1"/>
    <dgm:cxn modelId="{40279509-5BEF-42E8-BD63-20846A7A8DB8}" srcId="{B17077C3-A815-40BD-8697-08D84C1A44F6}" destId="{8722FE3A-E95E-4F1F-BD58-C97A2E7271A2}" srcOrd="3" destOrd="0" parTransId="{C9206B8B-6D5B-488A-A4F1-F6876EB77212}" sibTransId="{806519C1-C88E-4080-990C-FEE374635649}"/>
    <dgm:cxn modelId="{261A0E50-59FF-4C1D-9060-793FDA048C25}" type="presOf" srcId="{5C847DF0-832B-4D12-80E3-C2D6E1FA3D88}" destId="{6888FA1D-7113-4CA7-A6B0-F9028D4625F2}" srcOrd="0" destOrd="0" presId="urn:microsoft.com/office/officeart/2005/8/layout/list1"/>
    <dgm:cxn modelId="{DA7D5F2C-B46B-4F54-B832-9A6D3B9C5A64}" type="presOf" srcId="{F72659C8-A44E-42DA-B76C-46074A45916D}" destId="{74BDE113-0E73-40A4-80E4-49DC26C6E253}" srcOrd="0" destOrd="0" presId="urn:microsoft.com/office/officeart/2005/8/layout/list1"/>
    <dgm:cxn modelId="{E67823EB-2702-4A73-884B-B4D97EEC95F7}" srcId="{B17077C3-A815-40BD-8697-08D84C1A44F6}" destId="{3D40719E-F4A2-44DB-A35E-BAC7FA96C78A}" srcOrd="2" destOrd="0" parTransId="{E5EC1CFD-E11D-491F-8949-52B5EE7AC176}" sibTransId="{66F2C459-9F7C-4869-A060-CB716D01CB4C}"/>
    <dgm:cxn modelId="{D06699EA-D587-4913-BA28-09F18C5D9B2C}" srcId="{B17077C3-A815-40BD-8697-08D84C1A44F6}" destId="{F72659C8-A44E-42DA-B76C-46074A45916D}" srcOrd="0" destOrd="0" parTransId="{C0BD9952-ECF4-4916-9CCA-E16D5E535E09}" sibTransId="{72B716A7-BF2E-42FC-9B2E-38EB79DCD1EC}"/>
    <dgm:cxn modelId="{59D321FF-B26D-4854-AF00-5987E5010656}" type="presOf" srcId="{F72659C8-A44E-42DA-B76C-46074A45916D}" destId="{CB23FEE5-42E5-4DD4-9620-034E4C3FE7E6}" srcOrd="1" destOrd="0" presId="urn:microsoft.com/office/officeart/2005/8/layout/list1"/>
    <dgm:cxn modelId="{03388E4C-B5CC-4685-BF4A-EF77848F3A12}" type="presOf" srcId="{3D40719E-F4A2-44DB-A35E-BAC7FA96C78A}" destId="{539A6456-7E3C-4A16-BC81-E9F24E0C08D6}" srcOrd="0" destOrd="0" presId="urn:microsoft.com/office/officeart/2005/8/layout/list1"/>
    <dgm:cxn modelId="{A6440DDF-07BB-461E-BC57-F5B73A2FD0B4}" type="presOf" srcId="{3D40719E-F4A2-44DB-A35E-BAC7FA96C78A}" destId="{FD42EF4F-CD0F-407C-B18D-0F89FFC460CD}" srcOrd="1" destOrd="0" presId="urn:microsoft.com/office/officeart/2005/8/layout/list1"/>
    <dgm:cxn modelId="{652492F8-02C0-495B-8A6E-21A7439BAA07}" type="presOf" srcId="{B17077C3-A815-40BD-8697-08D84C1A44F6}" destId="{A06B3619-F938-4825-9F49-6269F61BF69B}" srcOrd="0" destOrd="0" presId="urn:microsoft.com/office/officeart/2005/8/layout/list1"/>
    <dgm:cxn modelId="{19951020-628D-4DC4-87EB-7147BEAE01C9}" type="presOf" srcId="{8722FE3A-E95E-4F1F-BD58-C97A2E7271A2}" destId="{3FA43D8F-B131-4F50-9940-683D1C2993E9}" srcOrd="1" destOrd="0" presId="urn:microsoft.com/office/officeart/2005/8/layout/list1"/>
    <dgm:cxn modelId="{46DBA778-7CBB-40F5-BC89-99F5139E8169}" srcId="{B17077C3-A815-40BD-8697-08D84C1A44F6}" destId="{5C847DF0-832B-4D12-80E3-C2D6E1FA3D88}" srcOrd="1" destOrd="0" parTransId="{8BE3272B-BA63-4749-B362-1DB7FA8E8687}" sibTransId="{4F090B13-89FE-4808-84ED-7B532617125C}"/>
    <dgm:cxn modelId="{3055D898-2A0B-4A87-936A-B277EEC4A8DE}" type="presOf" srcId="{8722FE3A-E95E-4F1F-BD58-C97A2E7271A2}" destId="{1D68B5F4-2148-4A89-8730-45EE86A77DF3}" srcOrd="0" destOrd="0" presId="urn:microsoft.com/office/officeart/2005/8/layout/list1"/>
    <dgm:cxn modelId="{BF777E21-0A47-4D2B-84E5-AEDF99E1EEB9}" type="presParOf" srcId="{A06B3619-F938-4825-9F49-6269F61BF69B}" destId="{C4865DE4-7F68-448C-B9E5-AE119F64222E}" srcOrd="0" destOrd="0" presId="urn:microsoft.com/office/officeart/2005/8/layout/list1"/>
    <dgm:cxn modelId="{408957FE-B6B8-495E-A1BA-591ADB0AF8BF}" type="presParOf" srcId="{C4865DE4-7F68-448C-B9E5-AE119F64222E}" destId="{74BDE113-0E73-40A4-80E4-49DC26C6E253}" srcOrd="0" destOrd="0" presId="urn:microsoft.com/office/officeart/2005/8/layout/list1"/>
    <dgm:cxn modelId="{0C24ED8A-DCBB-4455-9232-06626D0575B3}" type="presParOf" srcId="{C4865DE4-7F68-448C-B9E5-AE119F64222E}" destId="{CB23FEE5-42E5-4DD4-9620-034E4C3FE7E6}" srcOrd="1" destOrd="0" presId="urn:microsoft.com/office/officeart/2005/8/layout/list1"/>
    <dgm:cxn modelId="{A7F4117E-1E64-4B19-93A1-AFEB2E3FAB3F}" type="presParOf" srcId="{A06B3619-F938-4825-9F49-6269F61BF69B}" destId="{FE8BC237-E367-4803-B54E-7945F91502F5}" srcOrd="1" destOrd="0" presId="urn:microsoft.com/office/officeart/2005/8/layout/list1"/>
    <dgm:cxn modelId="{73CBDDFD-7B40-4070-BF92-1F1256ACB18A}" type="presParOf" srcId="{A06B3619-F938-4825-9F49-6269F61BF69B}" destId="{C337F541-AB82-4511-9F79-B91E5AB19F31}" srcOrd="2" destOrd="0" presId="urn:microsoft.com/office/officeart/2005/8/layout/list1"/>
    <dgm:cxn modelId="{639A82F0-11F6-4FA1-AD58-36B4EAD42C90}" type="presParOf" srcId="{A06B3619-F938-4825-9F49-6269F61BF69B}" destId="{618A9C5A-36E5-47F6-BB0F-9DB06B7D585A}" srcOrd="3" destOrd="0" presId="urn:microsoft.com/office/officeart/2005/8/layout/list1"/>
    <dgm:cxn modelId="{8E086485-BB94-4B58-B42D-3B1C13F97D8E}" type="presParOf" srcId="{A06B3619-F938-4825-9F49-6269F61BF69B}" destId="{EDCDD70A-2700-4F3F-BD55-5223004FB9C8}" srcOrd="4" destOrd="0" presId="urn:microsoft.com/office/officeart/2005/8/layout/list1"/>
    <dgm:cxn modelId="{12EFF7C1-462E-46E8-BF91-D0B3528276EF}" type="presParOf" srcId="{EDCDD70A-2700-4F3F-BD55-5223004FB9C8}" destId="{6888FA1D-7113-4CA7-A6B0-F9028D4625F2}" srcOrd="0" destOrd="0" presId="urn:microsoft.com/office/officeart/2005/8/layout/list1"/>
    <dgm:cxn modelId="{D5701EBE-AA85-48CE-976A-B3D311929200}" type="presParOf" srcId="{EDCDD70A-2700-4F3F-BD55-5223004FB9C8}" destId="{99103B4E-5B03-437B-B1EF-A4DED6BAB34C}" srcOrd="1" destOrd="0" presId="urn:microsoft.com/office/officeart/2005/8/layout/list1"/>
    <dgm:cxn modelId="{2028A0DA-7D0B-45A8-8037-9D016662925B}" type="presParOf" srcId="{A06B3619-F938-4825-9F49-6269F61BF69B}" destId="{102CD404-92D8-4CD9-972C-CCF5EB9721E0}" srcOrd="5" destOrd="0" presId="urn:microsoft.com/office/officeart/2005/8/layout/list1"/>
    <dgm:cxn modelId="{AAB5CE58-24D1-45EC-B8A4-3EB8CC4022BB}" type="presParOf" srcId="{A06B3619-F938-4825-9F49-6269F61BF69B}" destId="{88E45BF2-9490-4001-B5B6-A867F1153562}" srcOrd="6" destOrd="0" presId="urn:microsoft.com/office/officeart/2005/8/layout/list1"/>
    <dgm:cxn modelId="{325F1D5B-737D-491E-A15B-D0EA0A00D1AD}" type="presParOf" srcId="{A06B3619-F938-4825-9F49-6269F61BF69B}" destId="{46815D25-4736-4247-B9EA-A8AFF2A05D2C}" srcOrd="7" destOrd="0" presId="urn:microsoft.com/office/officeart/2005/8/layout/list1"/>
    <dgm:cxn modelId="{098FE5FF-0CBA-4069-9408-5BC3EC81AC12}" type="presParOf" srcId="{A06B3619-F938-4825-9F49-6269F61BF69B}" destId="{132AB735-4126-4089-AE98-13D48E4C5AE6}" srcOrd="8" destOrd="0" presId="urn:microsoft.com/office/officeart/2005/8/layout/list1"/>
    <dgm:cxn modelId="{7FCB1C6D-6C24-48FB-8568-2D923C533830}" type="presParOf" srcId="{132AB735-4126-4089-AE98-13D48E4C5AE6}" destId="{539A6456-7E3C-4A16-BC81-E9F24E0C08D6}" srcOrd="0" destOrd="0" presId="urn:microsoft.com/office/officeart/2005/8/layout/list1"/>
    <dgm:cxn modelId="{A72BAFE9-B762-403C-A754-055A1CA28A82}" type="presParOf" srcId="{132AB735-4126-4089-AE98-13D48E4C5AE6}" destId="{FD42EF4F-CD0F-407C-B18D-0F89FFC460CD}" srcOrd="1" destOrd="0" presId="urn:microsoft.com/office/officeart/2005/8/layout/list1"/>
    <dgm:cxn modelId="{CDAA3CFB-C90D-4DFB-BD17-5BC59C2D9FD7}" type="presParOf" srcId="{A06B3619-F938-4825-9F49-6269F61BF69B}" destId="{89CCB137-AFCA-4E68-A384-09E81A649E13}" srcOrd="9" destOrd="0" presId="urn:microsoft.com/office/officeart/2005/8/layout/list1"/>
    <dgm:cxn modelId="{564CCFB1-B149-4FBE-87A1-B4693335E803}" type="presParOf" srcId="{A06B3619-F938-4825-9F49-6269F61BF69B}" destId="{339DDA67-EB87-49AA-9A5A-72D087DC368B}" srcOrd="10" destOrd="0" presId="urn:microsoft.com/office/officeart/2005/8/layout/list1"/>
    <dgm:cxn modelId="{EA1AED5C-745A-42E2-AF85-1A7CA1335F61}" type="presParOf" srcId="{A06B3619-F938-4825-9F49-6269F61BF69B}" destId="{4C72D5C4-980D-4908-A093-4AA354F27582}" srcOrd="11" destOrd="0" presId="urn:microsoft.com/office/officeart/2005/8/layout/list1"/>
    <dgm:cxn modelId="{34CED738-E2EB-4D50-9386-007CF5931E55}" type="presParOf" srcId="{A06B3619-F938-4825-9F49-6269F61BF69B}" destId="{3907B208-A0CC-4581-B7EC-ECC03B1E224B}" srcOrd="12" destOrd="0" presId="urn:microsoft.com/office/officeart/2005/8/layout/list1"/>
    <dgm:cxn modelId="{8D4AFB50-93FF-4C79-9717-98FC0A6A75F5}" type="presParOf" srcId="{3907B208-A0CC-4581-B7EC-ECC03B1E224B}" destId="{1D68B5F4-2148-4A89-8730-45EE86A77DF3}" srcOrd="0" destOrd="0" presId="urn:microsoft.com/office/officeart/2005/8/layout/list1"/>
    <dgm:cxn modelId="{DCBB9A1F-CA11-474F-8681-C6B8C1CEB5A0}" type="presParOf" srcId="{3907B208-A0CC-4581-B7EC-ECC03B1E224B}" destId="{3FA43D8F-B131-4F50-9940-683D1C2993E9}" srcOrd="1" destOrd="0" presId="urn:microsoft.com/office/officeart/2005/8/layout/list1"/>
    <dgm:cxn modelId="{E4FC7399-954E-4A13-9426-E3A69FAF132B}" type="presParOf" srcId="{A06B3619-F938-4825-9F49-6269F61BF69B}" destId="{960640DF-0918-41A9-8EBF-5A0F2E20BC6F}" srcOrd="13" destOrd="0" presId="urn:microsoft.com/office/officeart/2005/8/layout/list1"/>
    <dgm:cxn modelId="{455D84D8-A3CB-4E38-BB80-D062412A5AF5}" type="presParOf" srcId="{A06B3619-F938-4825-9F49-6269F61BF69B}" destId="{C6DC0349-8985-46CB-816F-472A692ECE5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7077C3-A815-40BD-8697-08D84C1A44F6}" type="doc">
      <dgm:prSet loTypeId="urn:microsoft.com/office/officeart/2005/8/layout/list1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72659C8-A44E-42DA-B76C-46074A45916D}">
      <dgm:prSet phldrT="[نص]"/>
      <dgm:spPr/>
      <dgm:t>
        <a:bodyPr/>
        <a:lstStyle/>
        <a:p>
          <a:r>
            <a:rPr lang="en-US" dirty="0" smtClean="0"/>
            <a:t>Obstacles avoidance</a:t>
          </a:r>
          <a:endParaRPr lang="en-US" dirty="0"/>
        </a:p>
      </dgm:t>
    </dgm:pt>
    <dgm:pt modelId="{C0BD9952-ECF4-4916-9CCA-E16D5E535E09}" type="parTrans" cxnId="{D06699EA-D587-4913-BA28-09F18C5D9B2C}">
      <dgm:prSet/>
      <dgm:spPr/>
      <dgm:t>
        <a:bodyPr/>
        <a:lstStyle/>
        <a:p>
          <a:endParaRPr lang="en-US"/>
        </a:p>
      </dgm:t>
    </dgm:pt>
    <dgm:pt modelId="{72B716A7-BF2E-42FC-9B2E-38EB79DCD1EC}" type="sibTrans" cxnId="{D06699EA-D587-4913-BA28-09F18C5D9B2C}">
      <dgm:prSet/>
      <dgm:spPr/>
      <dgm:t>
        <a:bodyPr/>
        <a:lstStyle/>
        <a:p>
          <a:endParaRPr lang="en-US"/>
        </a:p>
      </dgm:t>
    </dgm:pt>
    <dgm:pt modelId="{5C847DF0-832B-4D12-80E3-C2D6E1FA3D88}">
      <dgm:prSet phldrT="[نص]"/>
      <dgm:spPr/>
      <dgm:t>
        <a:bodyPr/>
        <a:lstStyle/>
        <a:p>
          <a:r>
            <a:rPr lang="en-US" dirty="0" smtClean="0"/>
            <a:t>Simple Navigation System</a:t>
          </a:r>
          <a:endParaRPr lang="en-US" dirty="0"/>
        </a:p>
      </dgm:t>
    </dgm:pt>
    <dgm:pt modelId="{8BE3272B-BA63-4749-B362-1DB7FA8E8687}" type="parTrans" cxnId="{46DBA778-7CBB-40F5-BC89-99F5139E8169}">
      <dgm:prSet/>
      <dgm:spPr/>
      <dgm:t>
        <a:bodyPr/>
        <a:lstStyle/>
        <a:p>
          <a:endParaRPr lang="en-US"/>
        </a:p>
      </dgm:t>
    </dgm:pt>
    <dgm:pt modelId="{4F090B13-89FE-4808-84ED-7B532617125C}" type="sibTrans" cxnId="{46DBA778-7CBB-40F5-BC89-99F5139E8169}">
      <dgm:prSet/>
      <dgm:spPr/>
      <dgm:t>
        <a:bodyPr/>
        <a:lstStyle/>
        <a:p>
          <a:endParaRPr lang="en-US"/>
        </a:p>
      </dgm:t>
    </dgm:pt>
    <dgm:pt modelId="{3D40719E-F4A2-44DB-A35E-BAC7FA96C78A}">
      <dgm:prSet phldrT="[نص]"/>
      <dgm:spPr/>
      <dgm:t>
        <a:bodyPr/>
        <a:lstStyle/>
        <a:p>
          <a:r>
            <a:rPr lang="en-US" dirty="0" smtClean="0"/>
            <a:t>Cane Locater</a:t>
          </a:r>
          <a:endParaRPr lang="en-US" dirty="0"/>
        </a:p>
      </dgm:t>
    </dgm:pt>
    <dgm:pt modelId="{E5EC1CFD-E11D-491F-8949-52B5EE7AC176}" type="parTrans" cxnId="{E67823EB-2702-4A73-884B-B4D97EEC95F7}">
      <dgm:prSet/>
      <dgm:spPr/>
      <dgm:t>
        <a:bodyPr/>
        <a:lstStyle/>
        <a:p>
          <a:endParaRPr lang="en-US"/>
        </a:p>
      </dgm:t>
    </dgm:pt>
    <dgm:pt modelId="{66F2C459-9F7C-4869-A060-CB716D01CB4C}" type="sibTrans" cxnId="{E67823EB-2702-4A73-884B-B4D97EEC95F7}">
      <dgm:prSet/>
      <dgm:spPr/>
      <dgm:t>
        <a:bodyPr/>
        <a:lstStyle/>
        <a:p>
          <a:endParaRPr lang="en-US"/>
        </a:p>
      </dgm:t>
    </dgm:pt>
    <dgm:pt modelId="{A06B3619-F938-4825-9F49-6269F61BF69B}" type="pres">
      <dgm:prSet presAssocID="{B17077C3-A815-40BD-8697-08D84C1A44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865DE4-7F68-448C-B9E5-AE119F64222E}" type="pres">
      <dgm:prSet presAssocID="{F72659C8-A44E-42DA-B76C-46074A45916D}" presName="parentLin" presStyleCnt="0"/>
      <dgm:spPr/>
      <dgm:t>
        <a:bodyPr/>
        <a:lstStyle/>
        <a:p>
          <a:endParaRPr lang="en-US"/>
        </a:p>
      </dgm:t>
    </dgm:pt>
    <dgm:pt modelId="{74BDE113-0E73-40A4-80E4-49DC26C6E253}" type="pres">
      <dgm:prSet presAssocID="{F72659C8-A44E-42DA-B76C-46074A45916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B23FEE5-42E5-4DD4-9620-034E4C3FE7E6}" type="pres">
      <dgm:prSet presAssocID="{F72659C8-A44E-42DA-B76C-46074A45916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BC237-E367-4803-B54E-7945F91502F5}" type="pres">
      <dgm:prSet presAssocID="{F72659C8-A44E-42DA-B76C-46074A45916D}" presName="negativeSpace" presStyleCnt="0"/>
      <dgm:spPr/>
      <dgm:t>
        <a:bodyPr/>
        <a:lstStyle/>
        <a:p>
          <a:endParaRPr lang="en-US"/>
        </a:p>
      </dgm:t>
    </dgm:pt>
    <dgm:pt modelId="{C337F541-AB82-4511-9F79-B91E5AB19F31}" type="pres">
      <dgm:prSet presAssocID="{F72659C8-A44E-42DA-B76C-46074A45916D}" presName="childText" presStyleLbl="conFgAcc1" presStyleIdx="0" presStyleCnt="3" custLinFactNeighborY="-61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A9C5A-36E5-47F6-BB0F-9DB06B7D585A}" type="pres">
      <dgm:prSet presAssocID="{72B716A7-BF2E-42FC-9B2E-38EB79DCD1EC}" presName="spaceBetweenRectangles" presStyleCnt="0"/>
      <dgm:spPr/>
      <dgm:t>
        <a:bodyPr/>
        <a:lstStyle/>
        <a:p>
          <a:endParaRPr lang="en-US"/>
        </a:p>
      </dgm:t>
    </dgm:pt>
    <dgm:pt modelId="{EDCDD70A-2700-4F3F-BD55-5223004FB9C8}" type="pres">
      <dgm:prSet presAssocID="{5C847DF0-832B-4D12-80E3-C2D6E1FA3D88}" presName="parentLin" presStyleCnt="0"/>
      <dgm:spPr/>
      <dgm:t>
        <a:bodyPr/>
        <a:lstStyle/>
        <a:p>
          <a:endParaRPr lang="en-US"/>
        </a:p>
      </dgm:t>
    </dgm:pt>
    <dgm:pt modelId="{6888FA1D-7113-4CA7-A6B0-F9028D4625F2}" type="pres">
      <dgm:prSet presAssocID="{5C847DF0-832B-4D12-80E3-C2D6E1FA3D8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9103B4E-5B03-437B-B1EF-A4DED6BAB34C}" type="pres">
      <dgm:prSet presAssocID="{5C847DF0-832B-4D12-80E3-C2D6E1FA3D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CD404-92D8-4CD9-972C-CCF5EB9721E0}" type="pres">
      <dgm:prSet presAssocID="{5C847DF0-832B-4D12-80E3-C2D6E1FA3D88}" presName="negativeSpace" presStyleCnt="0"/>
      <dgm:spPr/>
      <dgm:t>
        <a:bodyPr/>
        <a:lstStyle/>
        <a:p>
          <a:endParaRPr lang="en-US"/>
        </a:p>
      </dgm:t>
    </dgm:pt>
    <dgm:pt modelId="{88E45BF2-9490-4001-B5B6-A867F1153562}" type="pres">
      <dgm:prSet presAssocID="{5C847DF0-832B-4D12-80E3-C2D6E1FA3D8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15D25-4736-4247-B9EA-A8AFF2A05D2C}" type="pres">
      <dgm:prSet presAssocID="{4F090B13-89FE-4808-84ED-7B532617125C}" presName="spaceBetweenRectangles" presStyleCnt="0"/>
      <dgm:spPr/>
      <dgm:t>
        <a:bodyPr/>
        <a:lstStyle/>
        <a:p>
          <a:endParaRPr lang="en-US"/>
        </a:p>
      </dgm:t>
    </dgm:pt>
    <dgm:pt modelId="{132AB735-4126-4089-AE98-13D48E4C5AE6}" type="pres">
      <dgm:prSet presAssocID="{3D40719E-F4A2-44DB-A35E-BAC7FA96C78A}" presName="parentLin" presStyleCnt="0"/>
      <dgm:spPr/>
      <dgm:t>
        <a:bodyPr/>
        <a:lstStyle/>
        <a:p>
          <a:endParaRPr lang="en-US"/>
        </a:p>
      </dgm:t>
    </dgm:pt>
    <dgm:pt modelId="{539A6456-7E3C-4A16-BC81-E9F24E0C08D6}" type="pres">
      <dgm:prSet presAssocID="{3D40719E-F4A2-44DB-A35E-BAC7FA96C78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D42EF4F-CD0F-407C-B18D-0F89FFC460CD}" type="pres">
      <dgm:prSet presAssocID="{3D40719E-F4A2-44DB-A35E-BAC7FA96C78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CB137-AFCA-4E68-A384-09E81A649E13}" type="pres">
      <dgm:prSet presAssocID="{3D40719E-F4A2-44DB-A35E-BAC7FA96C78A}" presName="negativeSpace" presStyleCnt="0"/>
      <dgm:spPr/>
      <dgm:t>
        <a:bodyPr/>
        <a:lstStyle/>
        <a:p>
          <a:endParaRPr lang="en-US"/>
        </a:p>
      </dgm:t>
    </dgm:pt>
    <dgm:pt modelId="{339DDA67-EB87-49AA-9A5A-72D087DC368B}" type="pres">
      <dgm:prSet presAssocID="{3D40719E-F4A2-44DB-A35E-BAC7FA96C78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6699EA-D587-4913-BA28-09F18C5D9B2C}" srcId="{B17077C3-A815-40BD-8697-08D84C1A44F6}" destId="{F72659C8-A44E-42DA-B76C-46074A45916D}" srcOrd="0" destOrd="0" parTransId="{C0BD9952-ECF4-4916-9CCA-E16D5E535E09}" sibTransId="{72B716A7-BF2E-42FC-9B2E-38EB79DCD1EC}"/>
    <dgm:cxn modelId="{ACF5B146-3529-4E41-8513-8FA28F647C3E}" type="presOf" srcId="{5C847DF0-832B-4D12-80E3-C2D6E1FA3D88}" destId="{6888FA1D-7113-4CA7-A6B0-F9028D4625F2}" srcOrd="0" destOrd="0" presId="urn:microsoft.com/office/officeart/2005/8/layout/list1"/>
    <dgm:cxn modelId="{E67823EB-2702-4A73-884B-B4D97EEC95F7}" srcId="{B17077C3-A815-40BD-8697-08D84C1A44F6}" destId="{3D40719E-F4A2-44DB-A35E-BAC7FA96C78A}" srcOrd="2" destOrd="0" parTransId="{E5EC1CFD-E11D-491F-8949-52B5EE7AC176}" sibTransId="{66F2C459-9F7C-4869-A060-CB716D01CB4C}"/>
    <dgm:cxn modelId="{B5014251-AC27-45EA-9AB8-0132380EE2DF}" type="presOf" srcId="{B17077C3-A815-40BD-8697-08D84C1A44F6}" destId="{A06B3619-F938-4825-9F49-6269F61BF69B}" srcOrd="0" destOrd="0" presId="urn:microsoft.com/office/officeart/2005/8/layout/list1"/>
    <dgm:cxn modelId="{11683CED-D85F-41D7-BECA-F5CE83AE7ACC}" type="presOf" srcId="{3D40719E-F4A2-44DB-A35E-BAC7FA96C78A}" destId="{539A6456-7E3C-4A16-BC81-E9F24E0C08D6}" srcOrd="0" destOrd="0" presId="urn:microsoft.com/office/officeart/2005/8/layout/list1"/>
    <dgm:cxn modelId="{46DBA778-7CBB-40F5-BC89-99F5139E8169}" srcId="{B17077C3-A815-40BD-8697-08D84C1A44F6}" destId="{5C847DF0-832B-4D12-80E3-C2D6E1FA3D88}" srcOrd="1" destOrd="0" parTransId="{8BE3272B-BA63-4749-B362-1DB7FA8E8687}" sibTransId="{4F090B13-89FE-4808-84ED-7B532617125C}"/>
    <dgm:cxn modelId="{CBE6F35E-1B48-4729-B434-1EAB9CDBD90E}" type="presOf" srcId="{3D40719E-F4A2-44DB-A35E-BAC7FA96C78A}" destId="{FD42EF4F-CD0F-407C-B18D-0F89FFC460CD}" srcOrd="1" destOrd="0" presId="urn:microsoft.com/office/officeart/2005/8/layout/list1"/>
    <dgm:cxn modelId="{B016272E-95C3-4457-A480-8FAEAF3C35B5}" type="presOf" srcId="{5C847DF0-832B-4D12-80E3-C2D6E1FA3D88}" destId="{99103B4E-5B03-437B-B1EF-A4DED6BAB34C}" srcOrd="1" destOrd="0" presId="urn:microsoft.com/office/officeart/2005/8/layout/list1"/>
    <dgm:cxn modelId="{317D4007-CD36-4D95-A381-921F16B2FA0E}" type="presOf" srcId="{F72659C8-A44E-42DA-B76C-46074A45916D}" destId="{74BDE113-0E73-40A4-80E4-49DC26C6E253}" srcOrd="0" destOrd="0" presId="urn:microsoft.com/office/officeart/2005/8/layout/list1"/>
    <dgm:cxn modelId="{A9B9D0A6-DC11-423C-BB50-55DF2E1EED0B}" type="presOf" srcId="{F72659C8-A44E-42DA-B76C-46074A45916D}" destId="{CB23FEE5-42E5-4DD4-9620-034E4C3FE7E6}" srcOrd="1" destOrd="0" presId="urn:microsoft.com/office/officeart/2005/8/layout/list1"/>
    <dgm:cxn modelId="{D51A3910-30F4-41B2-A783-5A66C33367DD}" type="presParOf" srcId="{A06B3619-F938-4825-9F49-6269F61BF69B}" destId="{C4865DE4-7F68-448C-B9E5-AE119F64222E}" srcOrd="0" destOrd="0" presId="urn:microsoft.com/office/officeart/2005/8/layout/list1"/>
    <dgm:cxn modelId="{6B303337-4F96-4AA6-97A8-FBDEDDFE5681}" type="presParOf" srcId="{C4865DE4-7F68-448C-B9E5-AE119F64222E}" destId="{74BDE113-0E73-40A4-80E4-49DC26C6E253}" srcOrd="0" destOrd="0" presId="urn:microsoft.com/office/officeart/2005/8/layout/list1"/>
    <dgm:cxn modelId="{F9AE2EA9-E30A-4CDF-9AFF-3AFC0E5CEF5B}" type="presParOf" srcId="{C4865DE4-7F68-448C-B9E5-AE119F64222E}" destId="{CB23FEE5-42E5-4DD4-9620-034E4C3FE7E6}" srcOrd="1" destOrd="0" presId="urn:microsoft.com/office/officeart/2005/8/layout/list1"/>
    <dgm:cxn modelId="{52243587-9BC4-4FF5-8F84-5EE06655DC48}" type="presParOf" srcId="{A06B3619-F938-4825-9F49-6269F61BF69B}" destId="{FE8BC237-E367-4803-B54E-7945F91502F5}" srcOrd="1" destOrd="0" presId="urn:microsoft.com/office/officeart/2005/8/layout/list1"/>
    <dgm:cxn modelId="{C7F5A504-9C72-4AB9-AF62-510AA3098DC4}" type="presParOf" srcId="{A06B3619-F938-4825-9F49-6269F61BF69B}" destId="{C337F541-AB82-4511-9F79-B91E5AB19F31}" srcOrd="2" destOrd="0" presId="urn:microsoft.com/office/officeart/2005/8/layout/list1"/>
    <dgm:cxn modelId="{72552753-E08C-47AE-B592-5BF0A21229DE}" type="presParOf" srcId="{A06B3619-F938-4825-9F49-6269F61BF69B}" destId="{618A9C5A-36E5-47F6-BB0F-9DB06B7D585A}" srcOrd="3" destOrd="0" presId="urn:microsoft.com/office/officeart/2005/8/layout/list1"/>
    <dgm:cxn modelId="{BF443909-4C94-4608-87A0-0325B7C82E03}" type="presParOf" srcId="{A06B3619-F938-4825-9F49-6269F61BF69B}" destId="{EDCDD70A-2700-4F3F-BD55-5223004FB9C8}" srcOrd="4" destOrd="0" presId="urn:microsoft.com/office/officeart/2005/8/layout/list1"/>
    <dgm:cxn modelId="{4167D121-0D70-491E-A4A0-281098EB2FF0}" type="presParOf" srcId="{EDCDD70A-2700-4F3F-BD55-5223004FB9C8}" destId="{6888FA1D-7113-4CA7-A6B0-F9028D4625F2}" srcOrd="0" destOrd="0" presId="urn:microsoft.com/office/officeart/2005/8/layout/list1"/>
    <dgm:cxn modelId="{673810B3-AE52-46EA-8EDB-A0F8507A9472}" type="presParOf" srcId="{EDCDD70A-2700-4F3F-BD55-5223004FB9C8}" destId="{99103B4E-5B03-437B-B1EF-A4DED6BAB34C}" srcOrd="1" destOrd="0" presId="urn:microsoft.com/office/officeart/2005/8/layout/list1"/>
    <dgm:cxn modelId="{48324961-6B48-463B-A1D6-0003C2F1EF68}" type="presParOf" srcId="{A06B3619-F938-4825-9F49-6269F61BF69B}" destId="{102CD404-92D8-4CD9-972C-CCF5EB9721E0}" srcOrd="5" destOrd="0" presId="urn:microsoft.com/office/officeart/2005/8/layout/list1"/>
    <dgm:cxn modelId="{D0FBC075-D145-4CF8-BA4A-F59AF50096E2}" type="presParOf" srcId="{A06B3619-F938-4825-9F49-6269F61BF69B}" destId="{88E45BF2-9490-4001-B5B6-A867F1153562}" srcOrd="6" destOrd="0" presId="urn:microsoft.com/office/officeart/2005/8/layout/list1"/>
    <dgm:cxn modelId="{C3B2C8D4-F40B-49A2-AB23-DDBC97D404CC}" type="presParOf" srcId="{A06B3619-F938-4825-9F49-6269F61BF69B}" destId="{46815D25-4736-4247-B9EA-A8AFF2A05D2C}" srcOrd="7" destOrd="0" presId="urn:microsoft.com/office/officeart/2005/8/layout/list1"/>
    <dgm:cxn modelId="{0C93D058-806B-4F4A-B16C-2C9F8740B04D}" type="presParOf" srcId="{A06B3619-F938-4825-9F49-6269F61BF69B}" destId="{132AB735-4126-4089-AE98-13D48E4C5AE6}" srcOrd="8" destOrd="0" presId="urn:microsoft.com/office/officeart/2005/8/layout/list1"/>
    <dgm:cxn modelId="{EABCB858-01D9-4203-AD5F-51C9BF1A689A}" type="presParOf" srcId="{132AB735-4126-4089-AE98-13D48E4C5AE6}" destId="{539A6456-7E3C-4A16-BC81-E9F24E0C08D6}" srcOrd="0" destOrd="0" presId="urn:microsoft.com/office/officeart/2005/8/layout/list1"/>
    <dgm:cxn modelId="{99C46E5C-E124-45D3-9FB1-325C05BE7AD3}" type="presParOf" srcId="{132AB735-4126-4089-AE98-13D48E4C5AE6}" destId="{FD42EF4F-CD0F-407C-B18D-0F89FFC460CD}" srcOrd="1" destOrd="0" presId="urn:microsoft.com/office/officeart/2005/8/layout/list1"/>
    <dgm:cxn modelId="{738F45E4-4C2D-45A6-93E1-EA6534AC03E9}" type="presParOf" srcId="{A06B3619-F938-4825-9F49-6269F61BF69B}" destId="{89CCB137-AFCA-4E68-A384-09E81A649E13}" srcOrd="9" destOrd="0" presId="urn:microsoft.com/office/officeart/2005/8/layout/list1"/>
    <dgm:cxn modelId="{7469EBC1-90C1-436D-90AB-AF2CB01E2C03}" type="presParOf" srcId="{A06B3619-F938-4825-9F49-6269F61BF69B}" destId="{339DDA67-EB87-49AA-9A5A-72D087DC368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7F541-AB82-4511-9F79-B91E5AB19F31}">
      <dsp:nvSpPr>
        <dsp:cNvPr id="0" name=""/>
        <dsp:cNvSpPr/>
      </dsp:nvSpPr>
      <dsp:spPr>
        <a:xfrm>
          <a:off x="0" y="268629"/>
          <a:ext cx="604867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23FEE5-42E5-4DD4-9620-034E4C3FE7E6}">
      <dsp:nvSpPr>
        <dsp:cNvPr id="0" name=""/>
        <dsp:cNvSpPr/>
      </dsp:nvSpPr>
      <dsp:spPr>
        <a:xfrm>
          <a:off x="302433" y="16808"/>
          <a:ext cx="4522114" cy="6494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Require permanent Human Help</a:t>
          </a:r>
          <a:endParaRPr lang="en-US" sz="2200" kern="1200" dirty="0"/>
        </a:p>
      </dsp:txBody>
      <dsp:txXfrm>
        <a:off x="334136" y="48511"/>
        <a:ext cx="4458708" cy="586034"/>
      </dsp:txXfrm>
    </dsp:sp>
    <dsp:sp modelId="{88E45BF2-9490-4001-B5B6-A867F1153562}">
      <dsp:nvSpPr>
        <dsp:cNvPr id="0" name=""/>
        <dsp:cNvSpPr/>
      </dsp:nvSpPr>
      <dsp:spPr>
        <a:xfrm>
          <a:off x="0" y="1339448"/>
          <a:ext cx="604867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103B4E-5B03-437B-B1EF-A4DED6BAB34C}">
      <dsp:nvSpPr>
        <dsp:cNvPr id="0" name=""/>
        <dsp:cNvSpPr/>
      </dsp:nvSpPr>
      <dsp:spPr>
        <a:xfrm>
          <a:off x="302433" y="1014728"/>
          <a:ext cx="4522114" cy="6494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Animal Help</a:t>
          </a:r>
          <a:endParaRPr lang="en-US" sz="2200" kern="1200" dirty="0"/>
        </a:p>
      </dsp:txBody>
      <dsp:txXfrm>
        <a:off x="334136" y="1046431"/>
        <a:ext cx="4458708" cy="586034"/>
      </dsp:txXfrm>
    </dsp:sp>
    <dsp:sp modelId="{339DDA67-EB87-49AA-9A5A-72D087DC368B}">
      <dsp:nvSpPr>
        <dsp:cNvPr id="0" name=""/>
        <dsp:cNvSpPr/>
      </dsp:nvSpPr>
      <dsp:spPr>
        <a:xfrm>
          <a:off x="0" y="2337368"/>
          <a:ext cx="604867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42EF4F-CD0F-407C-B18D-0F89FFC460CD}">
      <dsp:nvSpPr>
        <dsp:cNvPr id="0" name=""/>
        <dsp:cNvSpPr/>
      </dsp:nvSpPr>
      <dsp:spPr>
        <a:xfrm>
          <a:off x="302433" y="2012648"/>
          <a:ext cx="4522114" cy="6494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Traditional White cane</a:t>
          </a:r>
          <a:endParaRPr lang="en-US" sz="2200" kern="1200" dirty="0"/>
        </a:p>
      </dsp:txBody>
      <dsp:txXfrm>
        <a:off x="334136" y="2044351"/>
        <a:ext cx="4458708" cy="586034"/>
      </dsp:txXfrm>
    </dsp:sp>
    <dsp:sp modelId="{C6DC0349-8985-46CB-816F-472A692ECE59}">
      <dsp:nvSpPr>
        <dsp:cNvPr id="0" name=""/>
        <dsp:cNvSpPr/>
      </dsp:nvSpPr>
      <dsp:spPr>
        <a:xfrm>
          <a:off x="0" y="3335288"/>
          <a:ext cx="604867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A43D8F-B131-4F50-9940-683D1C2993E9}">
      <dsp:nvSpPr>
        <dsp:cNvPr id="0" name=""/>
        <dsp:cNvSpPr/>
      </dsp:nvSpPr>
      <dsp:spPr>
        <a:xfrm>
          <a:off x="302433" y="3010568"/>
          <a:ext cx="4522114" cy="6494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Other devices to help</a:t>
          </a:r>
          <a:endParaRPr lang="en-US" sz="2200" kern="1200" dirty="0"/>
        </a:p>
      </dsp:txBody>
      <dsp:txXfrm>
        <a:off x="334136" y="3042271"/>
        <a:ext cx="4458708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7F541-AB82-4511-9F79-B91E5AB19F31}">
      <dsp:nvSpPr>
        <dsp:cNvPr id="0" name=""/>
        <dsp:cNvSpPr/>
      </dsp:nvSpPr>
      <dsp:spPr>
        <a:xfrm>
          <a:off x="0" y="552014"/>
          <a:ext cx="604867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23FEE5-42E5-4DD4-9620-034E4C3FE7E6}">
      <dsp:nvSpPr>
        <dsp:cNvPr id="0" name=""/>
        <dsp:cNvSpPr/>
      </dsp:nvSpPr>
      <dsp:spPr>
        <a:xfrm>
          <a:off x="302433" y="254408"/>
          <a:ext cx="4234070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Obstacles avoidance</a:t>
          </a:r>
          <a:endParaRPr lang="en-US" sz="2600" kern="1200" dirty="0"/>
        </a:p>
      </dsp:txBody>
      <dsp:txXfrm>
        <a:off x="339900" y="291875"/>
        <a:ext cx="4159136" cy="692586"/>
      </dsp:txXfrm>
    </dsp:sp>
    <dsp:sp modelId="{88E45BF2-9490-4001-B5B6-A867F1153562}">
      <dsp:nvSpPr>
        <dsp:cNvPr id="0" name=""/>
        <dsp:cNvSpPr/>
      </dsp:nvSpPr>
      <dsp:spPr>
        <a:xfrm>
          <a:off x="0" y="1817528"/>
          <a:ext cx="604867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103B4E-5B03-437B-B1EF-A4DED6BAB34C}">
      <dsp:nvSpPr>
        <dsp:cNvPr id="0" name=""/>
        <dsp:cNvSpPr/>
      </dsp:nvSpPr>
      <dsp:spPr>
        <a:xfrm>
          <a:off x="302433" y="1433768"/>
          <a:ext cx="4234070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Simple Navigation System</a:t>
          </a:r>
          <a:endParaRPr lang="en-US" sz="2600" kern="1200" dirty="0"/>
        </a:p>
      </dsp:txBody>
      <dsp:txXfrm>
        <a:off x="339900" y="1471235"/>
        <a:ext cx="4159136" cy="692586"/>
      </dsp:txXfrm>
    </dsp:sp>
    <dsp:sp modelId="{339DDA67-EB87-49AA-9A5A-72D087DC368B}">
      <dsp:nvSpPr>
        <dsp:cNvPr id="0" name=""/>
        <dsp:cNvSpPr/>
      </dsp:nvSpPr>
      <dsp:spPr>
        <a:xfrm>
          <a:off x="0" y="2996888"/>
          <a:ext cx="604867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42EF4F-CD0F-407C-B18D-0F89FFC460CD}">
      <dsp:nvSpPr>
        <dsp:cNvPr id="0" name=""/>
        <dsp:cNvSpPr/>
      </dsp:nvSpPr>
      <dsp:spPr>
        <a:xfrm>
          <a:off x="302433" y="2613128"/>
          <a:ext cx="4234070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Cane Locater</a:t>
          </a:r>
          <a:endParaRPr lang="en-US" sz="2600" kern="1200" dirty="0"/>
        </a:p>
      </dsp:txBody>
      <dsp:txXfrm>
        <a:off x="339900" y="2650595"/>
        <a:ext cx="415913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78D73B7-3CE8-460B-8E0D-A590ACBD450C}" type="datetimeFigureOut">
              <a:rPr lang="ar-SA" smtClean="0"/>
              <a:t>10/08/1437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AA301E6-7668-4F42-BC2B-C084F65863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876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301E6-7668-4F42-BC2B-C084F65863C5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2381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 rtl="0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8A8A8A"/>
                </a:solidFill>
              </a:rPr>
              <a:t>Warning the visually impaired person of any obstacles in his way.</a:t>
            </a:r>
          </a:p>
          <a:p>
            <a:pPr marL="342900" indent="-342900" algn="l" rtl="0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8A8A8A"/>
                </a:solidFill>
              </a:rPr>
              <a:t>Helping the visually impaired person to find the cane if it is lost.</a:t>
            </a:r>
          </a:p>
          <a:p>
            <a:pPr marL="342900" indent="-342900" algn="l" rtl="0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8A8A8A"/>
                </a:solidFill>
              </a:rPr>
              <a:t>Helping the visually impaired people to go to a specific place safely.</a:t>
            </a:r>
          </a:p>
          <a:p>
            <a:pPr marL="342900" indent="-342900" algn="l" rtl="0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8A8A8A"/>
                </a:solidFill>
              </a:rPr>
              <a:t>Helping the ordinary people to recognize visually impaired people in the dark</a:t>
            </a:r>
            <a:r>
              <a:rPr lang="en-US" dirty="0" smtClean="0">
                <a:solidFill>
                  <a:srgbClr val="8A8A8A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301E6-7668-4F42-BC2B-C084F65863C5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017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/>
              <a:t>1-Dependence on a Person to lead…</a:t>
            </a:r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/>
              <a:t>But a person is not always there.. </a:t>
            </a:r>
          </a:p>
          <a:p>
            <a:pPr algn="l"/>
            <a:endParaRPr lang="en-US" sz="700" b="1" dirty="0" smtClean="0"/>
          </a:p>
          <a:p>
            <a:pPr algn="l"/>
            <a:r>
              <a:rPr lang="en-US" sz="700" b="1" dirty="0" smtClean="0"/>
              <a:t>2-But an animal is not always there,</a:t>
            </a:r>
          </a:p>
          <a:p>
            <a:pPr algn="l"/>
            <a:r>
              <a:rPr lang="en-US" sz="700" b="1" dirty="0" smtClean="0"/>
              <a:t>Or cannot be admitted everywhere..</a:t>
            </a:r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00" b="1" dirty="0" smtClean="0"/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/>
              <a:t>3-Current designs are very limited…</a:t>
            </a:r>
          </a:p>
          <a:p>
            <a:pPr algn="l"/>
            <a:endParaRPr lang="en-US" sz="700" b="1" dirty="0" smtClean="0"/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/>
              <a:t>4-Heavy, Hard to carry around, Expensive and in many cases not practical…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301E6-7668-4F42-BC2B-C084F65863C5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396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301E6-7668-4F42-BC2B-C084F65863C5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8491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301E6-7668-4F42-BC2B-C084F65863C5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9160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301E6-7668-4F42-BC2B-C084F65863C5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083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//Explain</a:t>
            </a:r>
            <a:r>
              <a:rPr lang="en-US" baseline="0" dirty="0" smtClean="0"/>
              <a:t> the algorithm in this slide …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301E6-7668-4F42-BC2B-C084F65863C5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17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" y="-2971"/>
            <a:ext cx="12192001" cy="6866062"/>
            <a:chOff x="-1" y="-2971"/>
            <a:chExt cx="12192001" cy="6866062"/>
          </a:xfrm>
        </p:grpSpPr>
        <p:sp>
          <p:nvSpPr>
            <p:cNvPr id="9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416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 descr="abstract background design"/>
          <p:cNvGrpSpPr/>
          <p:nvPr userDrawn="1"/>
        </p:nvGrpSpPr>
        <p:grpSpPr>
          <a:xfrm>
            <a:off x="-1366" y="-4114"/>
            <a:ext cx="5035003" cy="6865834"/>
            <a:chOff x="-1366" y="-4114"/>
            <a:chExt cx="5035003" cy="6865834"/>
          </a:xfrm>
        </p:grpSpPr>
        <p:sp>
          <p:nvSpPr>
            <p:cNvPr id="16" name="Rectangle 1040"/>
            <p:cNvSpPr/>
            <p:nvPr userDrawn="1"/>
          </p:nvSpPr>
          <p:spPr>
            <a:xfrm>
              <a:off x="-1366" y="-2385"/>
              <a:ext cx="5035002" cy="6859550"/>
            </a:xfrm>
            <a:custGeom>
              <a:avLst/>
              <a:gdLst>
                <a:gd name="connsiteX0" fmla="*/ 0 w 12192000"/>
                <a:gd name="connsiteY0" fmla="*/ 0 h 556282"/>
                <a:gd name="connsiteX1" fmla="*/ 12192000 w 12192000"/>
                <a:gd name="connsiteY1" fmla="*/ 0 h 556282"/>
                <a:gd name="connsiteX2" fmla="*/ 12192000 w 12192000"/>
                <a:gd name="connsiteY2" fmla="*/ 556282 h 556282"/>
                <a:gd name="connsiteX3" fmla="*/ 0 w 12192000"/>
                <a:gd name="connsiteY3" fmla="*/ 556282 h 556282"/>
                <a:gd name="connsiteX4" fmla="*/ 0 w 12192000"/>
                <a:gd name="connsiteY4" fmla="*/ 0 h 556282"/>
                <a:gd name="connsiteX0" fmla="*/ 0 w 12206068"/>
                <a:gd name="connsiteY0" fmla="*/ 1026941 h 1583223"/>
                <a:gd name="connsiteX1" fmla="*/ 12206068 w 12206068"/>
                <a:gd name="connsiteY1" fmla="*/ 0 h 1583223"/>
                <a:gd name="connsiteX2" fmla="*/ 12192000 w 12206068"/>
                <a:gd name="connsiteY2" fmla="*/ 1583223 h 1583223"/>
                <a:gd name="connsiteX3" fmla="*/ 0 w 12206068"/>
                <a:gd name="connsiteY3" fmla="*/ 1583223 h 1583223"/>
                <a:gd name="connsiteX4" fmla="*/ 0 w 12206068"/>
                <a:gd name="connsiteY4" fmla="*/ 1026941 h 1583223"/>
                <a:gd name="connsiteX0" fmla="*/ 0 w 12192000"/>
                <a:gd name="connsiteY0" fmla="*/ 34281 h 590563"/>
                <a:gd name="connsiteX1" fmla="*/ 12086619 w 12192000"/>
                <a:gd name="connsiteY1" fmla="*/ 0 h 590563"/>
                <a:gd name="connsiteX2" fmla="*/ 12192000 w 12192000"/>
                <a:gd name="connsiteY2" fmla="*/ 590563 h 590563"/>
                <a:gd name="connsiteX3" fmla="*/ 0 w 12192000"/>
                <a:gd name="connsiteY3" fmla="*/ 590563 h 590563"/>
                <a:gd name="connsiteX4" fmla="*/ 0 w 12192000"/>
                <a:gd name="connsiteY4" fmla="*/ 34281 h 590563"/>
                <a:gd name="connsiteX0" fmla="*/ 0 w 12193711"/>
                <a:gd name="connsiteY0" fmla="*/ 244346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0 w 12193711"/>
                <a:gd name="connsiteY4" fmla="*/ 244346 h 800628"/>
                <a:gd name="connsiteX0" fmla="*/ 98854 w 12193711"/>
                <a:gd name="connsiteY0" fmla="*/ 577978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98854 w 12193711"/>
                <a:gd name="connsiteY4" fmla="*/ 577978 h 800628"/>
                <a:gd name="connsiteX0" fmla="*/ 4119 w 12193711"/>
                <a:gd name="connsiteY0" fmla="*/ 606811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4119 w 12193711"/>
                <a:gd name="connsiteY4" fmla="*/ 606811 h 800628"/>
                <a:gd name="connsiteX0" fmla="*/ 135924 w 12193711"/>
                <a:gd name="connsiteY0" fmla="*/ 590335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135924 w 12193711"/>
                <a:gd name="connsiteY4" fmla="*/ 590335 h 800628"/>
                <a:gd name="connsiteX0" fmla="*/ 0 w 12197830"/>
                <a:gd name="connsiteY0" fmla="*/ 577978 h 800628"/>
                <a:gd name="connsiteX1" fmla="*/ 12197830 w 12197830"/>
                <a:gd name="connsiteY1" fmla="*/ 0 h 800628"/>
                <a:gd name="connsiteX2" fmla="*/ 12196119 w 12197830"/>
                <a:gd name="connsiteY2" fmla="*/ 800628 h 800628"/>
                <a:gd name="connsiteX3" fmla="*/ 4119 w 12197830"/>
                <a:gd name="connsiteY3" fmla="*/ 800628 h 800628"/>
                <a:gd name="connsiteX4" fmla="*/ 0 w 12197830"/>
                <a:gd name="connsiteY4" fmla="*/ 577978 h 800628"/>
                <a:gd name="connsiteX0" fmla="*/ 0 w 12196127"/>
                <a:gd name="connsiteY0" fmla="*/ 414454 h 637104"/>
                <a:gd name="connsiteX1" fmla="*/ 12167795 w 12196127"/>
                <a:gd name="connsiteY1" fmla="*/ 0 h 637104"/>
                <a:gd name="connsiteX2" fmla="*/ 12196119 w 12196127"/>
                <a:gd name="connsiteY2" fmla="*/ 637104 h 637104"/>
                <a:gd name="connsiteX3" fmla="*/ 4119 w 12196127"/>
                <a:gd name="connsiteY3" fmla="*/ 637104 h 637104"/>
                <a:gd name="connsiteX4" fmla="*/ 0 w 12196127"/>
                <a:gd name="connsiteY4" fmla="*/ 414454 h 637104"/>
                <a:gd name="connsiteX0" fmla="*/ 0 w 12196196"/>
                <a:gd name="connsiteY0" fmla="*/ 411116 h 633766"/>
                <a:gd name="connsiteX1" fmla="*/ 12194493 w 12196196"/>
                <a:gd name="connsiteY1" fmla="*/ 0 h 633766"/>
                <a:gd name="connsiteX2" fmla="*/ 12196119 w 12196196"/>
                <a:gd name="connsiteY2" fmla="*/ 633766 h 633766"/>
                <a:gd name="connsiteX3" fmla="*/ 4119 w 12196196"/>
                <a:gd name="connsiteY3" fmla="*/ 633766 h 633766"/>
                <a:gd name="connsiteX4" fmla="*/ 0 w 12196196"/>
                <a:gd name="connsiteY4" fmla="*/ 411116 h 633766"/>
                <a:gd name="connsiteX0" fmla="*/ 0 w 12196123"/>
                <a:gd name="connsiteY0" fmla="*/ 374407 h 597057"/>
                <a:gd name="connsiteX1" fmla="*/ 12147772 w 12196123"/>
                <a:gd name="connsiteY1" fmla="*/ 0 h 597057"/>
                <a:gd name="connsiteX2" fmla="*/ 12196119 w 12196123"/>
                <a:gd name="connsiteY2" fmla="*/ 597057 h 597057"/>
                <a:gd name="connsiteX3" fmla="*/ 4119 w 12196123"/>
                <a:gd name="connsiteY3" fmla="*/ 597057 h 597057"/>
                <a:gd name="connsiteX4" fmla="*/ 0 w 12196123"/>
                <a:gd name="connsiteY4" fmla="*/ 374407 h 597057"/>
                <a:gd name="connsiteX0" fmla="*/ 0 w 12196196"/>
                <a:gd name="connsiteY0" fmla="*/ 404442 h 627092"/>
                <a:gd name="connsiteX1" fmla="*/ 12194493 w 12196196"/>
                <a:gd name="connsiteY1" fmla="*/ 0 h 627092"/>
                <a:gd name="connsiteX2" fmla="*/ 12196119 w 12196196"/>
                <a:gd name="connsiteY2" fmla="*/ 627092 h 627092"/>
                <a:gd name="connsiteX3" fmla="*/ 4119 w 12196196"/>
                <a:gd name="connsiteY3" fmla="*/ 627092 h 627092"/>
                <a:gd name="connsiteX4" fmla="*/ 0 w 12196196"/>
                <a:gd name="connsiteY4" fmla="*/ 404442 h 627092"/>
                <a:gd name="connsiteX0" fmla="*/ 0 w 12196123"/>
                <a:gd name="connsiteY0" fmla="*/ 391093 h 613743"/>
                <a:gd name="connsiteX1" fmla="*/ 12141097 w 12196123"/>
                <a:gd name="connsiteY1" fmla="*/ 0 h 613743"/>
                <a:gd name="connsiteX2" fmla="*/ 12196119 w 12196123"/>
                <a:gd name="connsiteY2" fmla="*/ 613743 h 613743"/>
                <a:gd name="connsiteX3" fmla="*/ 4119 w 12196123"/>
                <a:gd name="connsiteY3" fmla="*/ 613743 h 613743"/>
                <a:gd name="connsiteX4" fmla="*/ 0 w 12196123"/>
                <a:gd name="connsiteY4" fmla="*/ 391093 h 613743"/>
                <a:gd name="connsiteX0" fmla="*/ 0 w 12197830"/>
                <a:gd name="connsiteY0" fmla="*/ 407779 h 630429"/>
                <a:gd name="connsiteX1" fmla="*/ 12197830 w 12197830"/>
                <a:gd name="connsiteY1" fmla="*/ 0 h 630429"/>
                <a:gd name="connsiteX2" fmla="*/ 12196119 w 12197830"/>
                <a:gd name="connsiteY2" fmla="*/ 630429 h 630429"/>
                <a:gd name="connsiteX3" fmla="*/ 4119 w 12197830"/>
                <a:gd name="connsiteY3" fmla="*/ 630429 h 630429"/>
                <a:gd name="connsiteX4" fmla="*/ 0 w 12197830"/>
                <a:gd name="connsiteY4" fmla="*/ 407779 h 630429"/>
                <a:gd name="connsiteX0" fmla="*/ 0 w 12197830"/>
                <a:gd name="connsiteY0" fmla="*/ 0 h 6877450"/>
                <a:gd name="connsiteX1" fmla="*/ 12197830 w 12197830"/>
                <a:gd name="connsiteY1" fmla="*/ 6247021 h 6877450"/>
                <a:gd name="connsiteX2" fmla="*/ 12196119 w 12197830"/>
                <a:gd name="connsiteY2" fmla="*/ 6877450 h 6877450"/>
                <a:gd name="connsiteX3" fmla="*/ 4119 w 12197830"/>
                <a:gd name="connsiteY3" fmla="*/ 6877450 h 6877450"/>
                <a:gd name="connsiteX4" fmla="*/ 0 w 12197830"/>
                <a:gd name="connsiteY4" fmla="*/ 0 h 6877450"/>
                <a:gd name="connsiteX0" fmla="*/ 0 w 12196119"/>
                <a:gd name="connsiteY0" fmla="*/ 1379 h 6878829"/>
                <a:gd name="connsiteX1" fmla="*/ 4996930 w 12196119"/>
                <a:gd name="connsiteY1" fmla="*/ 0 h 6878829"/>
                <a:gd name="connsiteX2" fmla="*/ 12196119 w 12196119"/>
                <a:gd name="connsiteY2" fmla="*/ 6878829 h 6878829"/>
                <a:gd name="connsiteX3" fmla="*/ 4119 w 12196119"/>
                <a:gd name="connsiteY3" fmla="*/ 6878829 h 6878829"/>
                <a:gd name="connsiteX4" fmla="*/ 0 w 12196119"/>
                <a:gd name="connsiteY4" fmla="*/ 1379 h 6878829"/>
                <a:gd name="connsiteX0" fmla="*/ 0 w 5350819"/>
                <a:gd name="connsiteY0" fmla="*/ 1379 h 6878829"/>
                <a:gd name="connsiteX1" fmla="*/ 49969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350819"/>
                <a:gd name="connsiteY0" fmla="*/ 1379 h 6878829"/>
                <a:gd name="connsiteX1" fmla="*/ 40444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046019"/>
                <a:gd name="connsiteY0" fmla="*/ 1379 h 6878829"/>
                <a:gd name="connsiteX1" fmla="*/ 4044430 w 5046019"/>
                <a:gd name="connsiteY1" fmla="*/ 0 h 6878829"/>
                <a:gd name="connsiteX2" fmla="*/ 5046019 w 5046019"/>
                <a:gd name="connsiteY2" fmla="*/ 6878829 h 6878829"/>
                <a:gd name="connsiteX3" fmla="*/ 4119 w 5046019"/>
                <a:gd name="connsiteY3" fmla="*/ 6878829 h 6878829"/>
                <a:gd name="connsiteX4" fmla="*/ 0 w 5046019"/>
                <a:gd name="connsiteY4" fmla="*/ 1379 h 6878829"/>
                <a:gd name="connsiteX0" fmla="*/ 0 w 5046019"/>
                <a:gd name="connsiteY0" fmla="*/ 0 h 6877450"/>
                <a:gd name="connsiteX1" fmla="*/ 4052693 w 5046019"/>
                <a:gd name="connsiteY1" fmla="*/ 72985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47185 w 5046019"/>
                <a:gd name="connsiteY1" fmla="*/ 9638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8202 w 5046019"/>
                <a:gd name="connsiteY1" fmla="*/ 64722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2694 w 5046019"/>
                <a:gd name="connsiteY1" fmla="*/ 6884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3265"/>
                <a:gd name="connsiteY0" fmla="*/ 31675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31675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83992 w 5043265"/>
                <a:gd name="connsiteY3" fmla="*/ 6843024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4120 w 5043265"/>
                <a:gd name="connsiteY3" fmla="*/ 6859550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6 w 5043265"/>
                <a:gd name="connsiteY3" fmla="*/ 6859550 h 6870566"/>
                <a:gd name="connsiteX4" fmla="*/ 0 w 5043265"/>
                <a:gd name="connsiteY4" fmla="*/ 1379 h 6870566"/>
                <a:gd name="connsiteX0" fmla="*/ 0 w 5037757"/>
                <a:gd name="connsiteY0" fmla="*/ 1379 h 6859550"/>
                <a:gd name="connsiteX1" fmla="*/ 4049940 w 5037757"/>
                <a:gd name="connsiteY1" fmla="*/ 0 h 6859550"/>
                <a:gd name="connsiteX2" fmla="*/ 5037757 w 5037757"/>
                <a:gd name="connsiteY2" fmla="*/ 6837515 h 6859550"/>
                <a:gd name="connsiteX3" fmla="*/ 1366 w 5037757"/>
                <a:gd name="connsiteY3" fmla="*/ 6859550 h 6859550"/>
                <a:gd name="connsiteX4" fmla="*/ 0 w 5037757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002" h="6859550">
                  <a:moveTo>
                    <a:pt x="0" y="1379"/>
                  </a:moveTo>
                  <a:lnTo>
                    <a:pt x="4049940" y="0"/>
                  </a:lnTo>
                  <a:lnTo>
                    <a:pt x="5035002" y="6859549"/>
                  </a:lnTo>
                  <a:lnTo>
                    <a:pt x="1366" y="6859550"/>
                  </a:lnTo>
                  <a:cubicBezTo>
                    <a:pt x="-7" y="4573493"/>
                    <a:pt x="1373" y="2287436"/>
                    <a:pt x="0" y="1379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alpha val="95000"/>
                  </a:schemeClr>
                </a:gs>
                <a:gs pos="0">
                  <a:schemeClr val="accent1">
                    <a:alpha val="8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1" y="-4114"/>
              <a:ext cx="5033636" cy="6862754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6">
                  <a:moveTo>
                    <a:pt x="8033" y="0"/>
                  </a:moveTo>
                  <a:lnTo>
                    <a:pt x="0" y="6"/>
                  </a:lnTo>
                  <a:lnTo>
                    <a:pt x="7892" y="10006"/>
                  </a:lnTo>
                  <a:lnTo>
                    <a:pt x="10000" y="10006"/>
                  </a:lnTo>
                  <a:lnTo>
                    <a:pt x="8033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4000"/>
                  </a:schemeClr>
                </a:gs>
                <a:gs pos="38000">
                  <a:schemeClr val="accent2">
                    <a:alpha val="25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 flipV="1">
              <a:off x="199" y="-686"/>
              <a:ext cx="3432693" cy="6862406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4757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8033"/>
                <a:gd name="connsiteY0" fmla="*/ 0 h 10006"/>
                <a:gd name="connsiteX1" fmla="*/ 0 w 8033"/>
                <a:gd name="connsiteY1" fmla="*/ 6 h 10006"/>
                <a:gd name="connsiteX2" fmla="*/ 4757 w 8033"/>
                <a:gd name="connsiteY2" fmla="*/ 10006 h 10006"/>
                <a:gd name="connsiteX3" fmla="*/ 7415 w 8033"/>
                <a:gd name="connsiteY3" fmla="*/ 10006 h 10006"/>
                <a:gd name="connsiteX4" fmla="*/ 8033 w 8033"/>
                <a:gd name="connsiteY4" fmla="*/ 0 h 10006"/>
                <a:gd name="connsiteX0" fmla="*/ 5710 w 9231"/>
                <a:gd name="connsiteY0" fmla="*/ 12 h 9994"/>
                <a:gd name="connsiteX1" fmla="*/ 0 w 9231"/>
                <a:gd name="connsiteY1" fmla="*/ 0 h 9994"/>
                <a:gd name="connsiteX2" fmla="*/ 5922 w 9231"/>
                <a:gd name="connsiteY2" fmla="*/ 9994 h 9994"/>
                <a:gd name="connsiteX3" fmla="*/ 9231 w 9231"/>
                <a:gd name="connsiteY3" fmla="*/ 9994 h 9994"/>
                <a:gd name="connsiteX4" fmla="*/ 5710 w 9231"/>
                <a:gd name="connsiteY4" fmla="*/ 12 h 9994"/>
                <a:gd name="connsiteX0" fmla="*/ 6186 w 10000"/>
                <a:gd name="connsiteY0" fmla="*/ 12 h 10000"/>
                <a:gd name="connsiteX1" fmla="*/ 0 w 10000"/>
                <a:gd name="connsiteY1" fmla="*/ 0 h 10000"/>
                <a:gd name="connsiteX2" fmla="*/ 4575 w 10000"/>
                <a:gd name="connsiteY2" fmla="*/ 10000 h 10000"/>
                <a:gd name="connsiteX3" fmla="*/ 10000 w 10000"/>
                <a:gd name="connsiteY3" fmla="*/ 10000 h 10000"/>
                <a:gd name="connsiteX4" fmla="*/ 6186 w 10000"/>
                <a:gd name="connsiteY4" fmla="*/ 12 h 10000"/>
                <a:gd name="connsiteX0" fmla="*/ 6186 w 7838"/>
                <a:gd name="connsiteY0" fmla="*/ 12 h 10000"/>
                <a:gd name="connsiteX1" fmla="*/ 0 w 7838"/>
                <a:gd name="connsiteY1" fmla="*/ 0 h 10000"/>
                <a:gd name="connsiteX2" fmla="*/ 4575 w 7838"/>
                <a:gd name="connsiteY2" fmla="*/ 10000 h 10000"/>
                <a:gd name="connsiteX3" fmla="*/ 7838 w 7838"/>
                <a:gd name="connsiteY3" fmla="*/ 10000 h 10000"/>
                <a:gd name="connsiteX4" fmla="*/ 6186 w 7838"/>
                <a:gd name="connsiteY4" fmla="*/ 12 h 10000"/>
                <a:gd name="connsiteX0" fmla="*/ 9745 w 10000"/>
                <a:gd name="connsiteY0" fmla="*/ 0 h 10023"/>
                <a:gd name="connsiteX1" fmla="*/ 0 w 10000"/>
                <a:gd name="connsiteY1" fmla="*/ 23 h 10023"/>
                <a:gd name="connsiteX2" fmla="*/ 5837 w 10000"/>
                <a:gd name="connsiteY2" fmla="*/ 10023 h 10023"/>
                <a:gd name="connsiteX3" fmla="*/ 10000 w 10000"/>
                <a:gd name="connsiteY3" fmla="*/ 10023 h 10023"/>
                <a:gd name="connsiteX4" fmla="*/ 9745 w 10000"/>
                <a:gd name="connsiteY4" fmla="*/ 0 h 10023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5837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6990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75"/>
                <a:gd name="connsiteY0" fmla="*/ 0 h 10023"/>
                <a:gd name="connsiteX1" fmla="*/ 0 w 11675"/>
                <a:gd name="connsiteY1" fmla="*/ 23 h 10023"/>
                <a:gd name="connsiteX2" fmla="*/ 6990 w 11675"/>
                <a:gd name="connsiteY2" fmla="*/ 10023 h 10023"/>
                <a:gd name="connsiteX3" fmla="*/ 11675 w 11675"/>
                <a:gd name="connsiteY3" fmla="*/ 9950 h 10023"/>
                <a:gd name="connsiteX4" fmla="*/ 9745 w 11675"/>
                <a:gd name="connsiteY4" fmla="*/ 0 h 10023"/>
                <a:gd name="connsiteX0" fmla="*/ 9745 w 11702"/>
                <a:gd name="connsiteY0" fmla="*/ 0 h 10024"/>
                <a:gd name="connsiteX1" fmla="*/ 0 w 11702"/>
                <a:gd name="connsiteY1" fmla="*/ 23 h 10024"/>
                <a:gd name="connsiteX2" fmla="*/ 6990 w 11702"/>
                <a:gd name="connsiteY2" fmla="*/ 10023 h 10024"/>
                <a:gd name="connsiteX3" fmla="*/ 11702 w 11702"/>
                <a:gd name="connsiteY3" fmla="*/ 10024 h 10024"/>
                <a:gd name="connsiteX4" fmla="*/ 9745 w 11702"/>
                <a:gd name="connsiteY4" fmla="*/ 0 h 10024"/>
                <a:gd name="connsiteX0" fmla="*/ 9558 w 11515"/>
                <a:gd name="connsiteY0" fmla="*/ 0 h 10024"/>
                <a:gd name="connsiteX1" fmla="*/ 0 w 11515"/>
                <a:gd name="connsiteY1" fmla="*/ 303 h 10024"/>
                <a:gd name="connsiteX2" fmla="*/ 6803 w 11515"/>
                <a:gd name="connsiteY2" fmla="*/ 10023 h 10024"/>
                <a:gd name="connsiteX3" fmla="*/ 11515 w 11515"/>
                <a:gd name="connsiteY3" fmla="*/ 10024 h 10024"/>
                <a:gd name="connsiteX4" fmla="*/ 9558 w 11515"/>
                <a:gd name="connsiteY4" fmla="*/ 0 h 10024"/>
                <a:gd name="connsiteX0" fmla="*/ 9772 w 11729"/>
                <a:gd name="connsiteY0" fmla="*/ 0 h 10024"/>
                <a:gd name="connsiteX1" fmla="*/ 0 w 11729"/>
                <a:gd name="connsiteY1" fmla="*/ 6 h 10024"/>
                <a:gd name="connsiteX2" fmla="*/ 7017 w 11729"/>
                <a:gd name="connsiteY2" fmla="*/ 10023 h 10024"/>
                <a:gd name="connsiteX3" fmla="*/ 11729 w 11729"/>
                <a:gd name="connsiteY3" fmla="*/ 10024 h 10024"/>
                <a:gd name="connsiteX4" fmla="*/ 9772 w 11729"/>
                <a:gd name="connsiteY4" fmla="*/ 0 h 10024"/>
                <a:gd name="connsiteX0" fmla="*/ 9785 w 11729"/>
                <a:gd name="connsiteY0" fmla="*/ 62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85 w 11729"/>
                <a:gd name="connsiteY4" fmla="*/ 62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72 w 11729"/>
                <a:gd name="connsiteY4" fmla="*/ 5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1064 w 11729"/>
                <a:gd name="connsiteY2" fmla="*/ 1494 h 10018"/>
                <a:gd name="connsiteX3" fmla="*/ 7017 w 11729"/>
                <a:gd name="connsiteY3" fmla="*/ 10017 h 10018"/>
                <a:gd name="connsiteX4" fmla="*/ 11729 w 11729"/>
                <a:gd name="connsiteY4" fmla="*/ 10018 h 10018"/>
                <a:gd name="connsiteX5" fmla="*/ 9772 w 11729"/>
                <a:gd name="connsiteY5" fmla="*/ 5 h 10018"/>
                <a:gd name="connsiteX0" fmla="*/ 9791 w 11748"/>
                <a:gd name="connsiteY0" fmla="*/ 5 h 10018"/>
                <a:gd name="connsiteX1" fmla="*/ 19 w 11748"/>
                <a:gd name="connsiteY1" fmla="*/ 0 h 10018"/>
                <a:gd name="connsiteX2" fmla="*/ 0 w 11748"/>
                <a:gd name="connsiteY2" fmla="*/ 2481 h 10018"/>
                <a:gd name="connsiteX3" fmla="*/ 7036 w 11748"/>
                <a:gd name="connsiteY3" fmla="*/ 10017 h 10018"/>
                <a:gd name="connsiteX4" fmla="*/ 11748 w 11748"/>
                <a:gd name="connsiteY4" fmla="*/ 10018 h 10018"/>
                <a:gd name="connsiteX5" fmla="*/ 9791 w 11748"/>
                <a:gd name="connsiteY5" fmla="*/ 5 h 1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8" h="10018">
                  <a:moveTo>
                    <a:pt x="9791" y="5"/>
                  </a:moveTo>
                  <a:lnTo>
                    <a:pt x="19" y="0"/>
                  </a:lnTo>
                  <a:cubicBezTo>
                    <a:pt x="13" y="827"/>
                    <a:pt x="6" y="1654"/>
                    <a:pt x="0" y="2481"/>
                  </a:cubicBezTo>
                  <a:lnTo>
                    <a:pt x="7036" y="10017"/>
                  </a:lnTo>
                  <a:lnTo>
                    <a:pt x="11748" y="10018"/>
                  </a:lnTo>
                  <a:lnTo>
                    <a:pt x="9791" y="5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17000"/>
                  </a:schemeClr>
                </a:gs>
                <a:gs pos="38000">
                  <a:schemeClr val="accent2">
                    <a:alpha val="18000"/>
                  </a:schemeClr>
                </a:gs>
              </a:gsLst>
              <a:lin ang="1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54" y="457200"/>
            <a:ext cx="3482317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33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055" y="2514183"/>
            <a:ext cx="3703320" cy="3658015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9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6505-69FF-4EBA-9472-C46982816EFC}" type="datetimeFigureOut">
              <a:rPr lang="ar-SA" smtClean="0"/>
              <a:t>10/08/1437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ADC5-FA98-41B6-AF20-8AFDC25ED7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781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" y="-2971"/>
            <a:ext cx="12192001" cy="6866062"/>
            <a:chOff x="-1" y="-2971"/>
            <a:chExt cx="12192001" cy="6866062"/>
          </a:xfrm>
        </p:grpSpPr>
        <p:sp>
          <p:nvSpPr>
            <p:cNvPr id="9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416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 descr="abstract background design"/>
          <p:cNvGrpSpPr/>
          <p:nvPr userDrawn="1"/>
        </p:nvGrpSpPr>
        <p:grpSpPr>
          <a:xfrm>
            <a:off x="-1366" y="-4114"/>
            <a:ext cx="5035003" cy="6865834"/>
            <a:chOff x="-1366" y="-4114"/>
            <a:chExt cx="5035003" cy="6865834"/>
          </a:xfrm>
        </p:grpSpPr>
        <p:sp>
          <p:nvSpPr>
            <p:cNvPr id="16" name="Rectangle 1040"/>
            <p:cNvSpPr/>
            <p:nvPr userDrawn="1"/>
          </p:nvSpPr>
          <p:spPr>
            <a:xfrm>
              <a:off x="-1366" y="-2385"/>
              <a:ext cx="5035002" cy="6859550"/>
            </a:xfrm>
            <a:custGeom>
              <a:avLst/>
              <a:gdLst>
                <a:gd name="connsiteX0" fmla="*/ 0 w 12192000"/>
                <a:gd name="connsiteY0" fmla="*/ 0 h 556282"/>
                <a:gd name="connsiteX1" fmla="*/ 12192000 w 12192000"/>
                <a:gd name="connsiteY1" fmla="*/ 0 h 556282"/>
                <a:gd name="connsiteX2" fmla="*/ 12192000 w 12192000"/>
                <a:gd name="connsiteY2" fmla="*/ 556282 h 556282"/>
                <a:gd name="connsiteX3" fmla="*/ 0 w 12192000"/>
                <a:gd name="connsiteY3" fmla="*/ 556282 h 556282"/>
                <a:gd name="connsiteX4" fmla="*/ 0 w 12192000"/>
                <a:gd name="connsiteY4" fmla="*/ 0 h 556282"/>
                <a:gd name="connsiteX0" fmla="*/ 0 w 12206068"/>
                <a:gd name="connsiteY0" fmla="*/ 1026941 h 1583223"/>
                <a:gd name="connsiteX1" fmla="*/ 12206068 w 12206068"/>
                <a:gd name="connsiteY1" fmla="*/ 0 h 1583223"/>
                <a:gd name="connsiteX2" fmla="*/ 12192000 w 12206068"/>
                <a:gd name="connsiteY2" fmla="*/ 1583223 h 1583223"/>
                <a:gd name="connsiteX3" fmla="*/ 0 w 12206068"/>
                <a:gd name="connsiteY3" fmla="*/ 1583223 h 1583223"/>
                <a:gd name="connsiteX4" fmla="*/ 0 w 12206068"/>
                <a:gd name="connsiteY4" fmla="*/ 1026941 h 1583223"/>
                <a:gd name="connsiteX0" fmla="*/ 0 w 12192000"/>
                <a:gd name="connsiteY0" fmla="*/ 34281 h 590563"/>
                <a:gd name="connsiteX1" fmla="*/ 12086619 w 12192000"/>
                <a:gd name="connsiteY1" fmla="*/ 0 h 590563"/>
                <a:gd name="connsiteX2" fmla="*/ 12192000 w 12192000"/>
                <a:gd name="connsiteY2" fmla="*/ 590563 h 590563"/>
                <a:gd name="connsiteX3" fmla="*/ 0 w 12192000"/>
                <a:gd name="connsiteY3" fmla="*/ 590563 h 590563"/>
                <a:gd name="connsiteX4" fmla="*/ 0 w 12192000"/>
                <a:gd name="connsiteY4" fmla="*/ 34281 h 590563"/>
                <a:gd name="connsiteX0" fmla="*/ 0 w 12193711"/>
                <a:gd name="connsiteY0" fmla="*/ 244346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0 w 12193711"/>
                <a:gd name="connsiteY4" fmla="*/ 244346 h 800628"/>
                <a:gd name="connsiteX0" fmla="*/ 98854 w 12193711"/>
                <a:gd name="connsiteY0" fmla="*/ 577978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98854 w 12193711"/>
                <a:gd name="connsiteY4" fmla="*/ 577978 h 800628"/>
                <a:gd name="connsiteX0" fmla="*/ 4119 w 12193711"/>
                <a:gd name="connsiteY0" fmla="*/ 606811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4119 w 12193711"/>
                <a:gd name="connsiteY4" fmla="*/ 606811 h 800628"/>
                <a:gd name="connsiteX0" fmla="*/ 135924 w 12193711"/>
                <a:gd name="connsiteY0" fmla="*/ 590335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135924 w 12193711"/>
                <a:gd name="connsiteY4" fmla="*/ 590335 h 800628"/>
                <a:gd name="connsiteX0" fmla="*/ 0 w 12197830"/>
                <a:gd name="connsiteY0" fmla="*/ 577978 h 800628"/>
                <a:gd name="connsiteX1" fmla="*/ 12197830 w 12197830"/>
                <a:gd name="connsiteY1" fmla="*/ 0 h 800628"/>
                <a:gd name="connsiteX2" fmla="*/ 12196119 w 12197830"/>
                <a:gd name="connsiteY2" fmla="*/ 800628 h 800628"/>
                <a:gd name="connsiteX3" fmla="*/ 4119 w 12197830"/>
                <a:gd name="connsiteY3" fmla="*/ 800628 h 800628"/>
                <a:gd name="connsiteX4" fmla="*/ 0 w 12197830"/>
                <a:gd name="connsiteY4" fmla="*/ 577978 h 800628"/>
                <a:gd name="connsiteX0" fmla="*/ 0 w 12196127"/>
                <a:gd name="connsiteY0" fmla="*/ 414454 h 637104"/>
                <a:gd name="connsiteX1" fmla="*/ 12167795 w 12196127"/>
                <a:gd name="connsiteY1" fmla="*/ 0 h 637104"/>
                <a:gd name="connsiteX2" fmla="*/ 12196119 w 12196127"/>
                <a:gd name="connsiteY2" fmla="*/ 637104 h 637104"/>
                <a:gd name="connsiteX3" fmla="*/ 4119 w 12196127"/>
                <a:gd name="connsiteY3" fmla="*/ 637104 h 637104"/>
                <a:gd name="connsiteX4" fmla="*/ 0 w 12196127"/>
                <a:gd name="connsiteY4" fmla="*/ 414454 h 637104"/>
                <a:gd name="connsiteX0" fmla="*/ 0 w 12196196"/>
                <a:gd name="connsiteY0" fmla="*/ 411116 h 633766"/>
                <a:gd name="connsiteX1" fmla="*/ 12194493 w 12196196"/>
                <a:gd name="connsiteY1" fmla="*/ 0 h 633766"/>
                <a:gd name="connsiteX2" fmla="*/ 12196119 w 12196196"/>
                <a:gd name="connsiteY2" fmla="*/ 633766 h 633766"/>
                <a:gd name="connsiteX3" fmla="*/ 4119 w 12196196"/>
                <a:gd name="connsiteY3" fmla="*/ 633766 h 633766"/>
                <a:gd name="connsiteX4" fmla="*/ 0 w 12196196"/>
                <a:gd name="connsiteY4" fmla="*/ 411116 h 633766"/>
                <a:gd name="connsiteX0" fmla="*/ 0 w 12196123"/>
                <a:gd name="connsiteY0" fmla="*/ 374407 h 597057"/>
                <a:gd name="connsiteX1" fmla="*/ 12147772 w 12196123"/>
                <a:gd name="connsiteY1" fmla="*/ 0 h 597057"/>
                <a:gd name="connsiteX2" fmla="*/ 12196119 w 12196123"/>
                <a:gd name="connsiteY2" fmla="*/ 597057 h 597057"/>
                <a:gd name="connsiteX3" fmla="*/ 4119 w 12196123"/>
                <a:gd name="connsiteY3" fmla="*/ 597057 h 597057"/>
                <a:gd name="connsiteX4" fmla="*/ 0 w 12196123"/>
                <a:gd name="connsiteY4" fmla="*/ 374407 h 597057"/>
                <a:gd name="connsiteX0" fmla="*/ 0 w 12196196"/>
                <a:gd name="connsiteY0" fmla="*/ 404442 h 627092"/>
                <a:gd name="connsiteX1" fmla="*/ 12194493 w 12196196"/>
                <a:gd name="connsiteY1" fmla="*/ 0 h 627092"/>
                <a:gd name="connsiteX2" fmla="*/ 12196119 w 12196196"/>
                <a:gd name="connsiteY2" fmla="*/ 627092 h 627092"/>
                <a:gd name="connsiteX3" fmla="*/ 4119 w 12196196"/>
                <a:gd name="connsiteY3" fmla="*/ 627092 h 627092"/>
                <a:gd name="connsiteX4" fmla="*/ 0 w 12196196"/>
                <a:gd name="connsiteY4" fmla="*/ 404442 h 627092"/>
                <a:gd name="connsiteX0" fmla="*/ 0 w 12196123"/>
                <a:gd name="connsiteY0" fmla="*/ 391093 h 613743"/>
                <a:gd name="connsiteX1" fmla="*/ 12141097 w 12196123"/>
                <a:gd name="connsiteY1" fmla="*/ 0 h 613743"/>
                <a:gd name="connsiteX2" fmla="*/ 12196119 w 12196123"/>
                <a:gd name="connsiteY2" fmla="*/ 613743 h 613743"/>
                <a:gd name="connsiteX3" fmla="*/ 4119 w 12196123"/>
                <a:gd name="connsiteY3" fmla="*/ 613743 h 613743"/>
                <a:gd name="connsiteX4" fmla="*/ 0 w 12196123"/>
                <a:gd name="connsiteY4" fmla="*/ 391093 h 613743"/>
                <a:gd name="connsiteX0" fmla="*/ 0 w 12197830"/>
                <a:gd name="connsiteY0" fmla="*/ 407779 h 630429"/>
                <a:gd name="connsiteX1" fmla="*/ 12197830 w 12197830"/>
                <a:gd name="connsiteY1" fmla="*/ 0 h 630429"/>
                <a:gd name="connsiteX2" fmla="*/ 12196119 w 12197830"/>
                <a:gd name="connsiteY2" fmla="*/ 630429 h 630429"/>
                <a:gd name="connsiteX3" fmla="*/ 4119 w 12197830"/>
                <a:gd name="connsiteY3" fmla="*/ 630429 h 630429"/>
                <a:gd name="connsiteX4" fmla="*/ 0 w 12197830"/>
                <a:gd name="connsiteY4" fmla="*/ 407779 h 630429"/>
                <a:gd name="connsiteX0" fmla="*/ 0 w 12197830"/>
                <a:gd name="connsiteY0" fmla="*/ 0 h 6877450"/>
                <a:gd name="connsiteX1" fmla="*/ 12197830 w 12197830"/>
                <a:gd name="connsiteY1" fmla="*/ 6247021 h 6877450"/>
                <a:gd name="connsiteX2" fmla="*/ 12196119 w 12197830"/>
                <a:gd name="connsiteY2" fmla="*/ 6877450 h 6877450"/>
                <a:gd name="connsiteX3" fmla="*/ 4119 w 12197830"/>
                <a:gd name="connsiteY3" fmla="*/ 6877450 h 6877450"/>
                <a:gd name="connsiteX4" fmla="*/ 0 w 12197830"/>
                <a:gd name="connsiteY4" fmla="*/ 0 h 6877450"/>
                <a:gd name="connsiteX0" fmla="*/ 0 w 12196119"/>
                <a:gd name="connsiteY0" fmla="*/ 1379 h 6878829"/>
                <a:gd name="connsiteX1" fmla="*/ 4996930 w 12196119"/>
                <a:gd name="connsiteY1" fmla="*/ 0 h 6878829"/>
                <a:gd name="connsiteX2" fmla="*/ 12196119 w 12196119"/>
                <a:gd name="connsiteY2" fmla="*/ 6878829 h 6878829"/>
                <a:gd name="connsiteX3" fmla="*/ 4119 w 12196119"/>
                <a:gd name="connsiteY3" fmla="*/ 6878829 h 6878829"/>
                <a:gd name="connsiteX4" fmla="*/ 0 w 12196119"/>
                <a:gd name="connsiteY4" fmla="*/ 1379 h 6878829"/>
                <a:gd name="connsiteX0" fmla="*/ 0 w 5350819"/>
                <a:gd name="connsiteY0" fmla="*/ 1379 h 6878829"/>
                <a:gd name="connsiteX1" fmla="*/ 49969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350819"/>
                <a:gd name="connsiteY0" fmla="*/ 1379 h 6878829"/>
                <a:gd name="connsiteX1" fmla="*/ 40444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046019"/>
                <a:gd name="connsiteY0" fmla="*/ 1379 h 6878829"/>
                <a:gd name="connsiteX1" fmla="*/ 4044430 w 5046019"/>
                <a:gd name="connsiteY1" fmla="*/ 0 h 6878829"/>
                <a:gd name="connsiteX2" fmla="*/ 5046019 w 5046019"/>
                <a:gd name="connsiteY2" fmla="*/ 6878829 h 6878829"/>
                <a:gd name="connsiteX3" fmla="*/ 4119 w 5046019"/>
                <a:gd name="connsiteY3" fmla="*/ 6878829 h 6878829"/>
                <a:gd name="connsiteX4" fmla="*/ 0 w 5046019"/>
                <a:gd name="connsiteY4" fmla="*/ 1379 h 6878829"/>
                <a:gd name="connsiteX0" fmla="*/ 0 w 5046019"/>
                <a:gd name="connsiteY0" fmla="*/ 0 h 6877450"/>
                <a:gd name="connsiteX1" fmla="*/ 4052693 w 5046019"/>
                <a:gd name="connsiteY1" fmla="*/ 72985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47185 w 5046019"/>
                <a:gd name="connsiteY1" fmla="*/ 9638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8202 w 5046019"/>
                <a:gd name="connsiteY1" fmla="*/ 64722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2694 w 5046019"/>
                <a:gd name="connsiteY1" fmla="*/ 6884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3265"/>
                <a:gd name="connsiteY0" fmla="*/ 31675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31675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83992 w 5043265"/>
                <a:gd name="connsiteY3" fmla="*/ 6843024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4120 w 5043265"/>
                <a:gd name="connsiteY3" fmla="*/ 6859550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6 w 5043265"/>
                <a:gd name="connsiteY3" fmla="*/ 6859550 h 6870566"/>
                <a:gd name="connsiteX4" fmla="*/ 0 w 5043265"/>
                <a:gd name="connsiteY4" fmla="*/ 1379 h 6870566"/>
                <a:gd name="connsiteX0" fmla="*/ 0 w 5037757"/>
                <a:gd name="connsiteY0" fmla="*/ 1379 h 6859550"/>
                <a:gd name="connsiteX1" fmla="*/ 4049940 w 5037757"/>
                <a:gd name="connsiteY1" fmla="*/ 0 h 6859550"/>
                <a:gd name="connsiteX2" fmla="*/ 5037757 w 5037757"/>
                <a:gd name="connsiteY2" fmla="*/ 6837515 h 6859550"/>
                <a:gd name="connsiteX3" fmla="*/ 1366 w 5037757"/>
                <a:gd name="connsiteY3" fmla="*/ 6859550 h 6859550"/>
                <a:gd name="connsiteX4" fmla="*/ 0 w 5037757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002" h="6859550">
                  <a:moveTo>
                    <a:pt x="0" y="1379"/>
                  </a:moveTo>
                  <a:lnTo>
                    <a:pt x="4049940" y="0"/>
                  </a:lnTo>
                  <a:lnTo>
                    <a:pt x="5035002" y="6859549"/>
                  </a:lnTo>
                  <a:lnTo>
                    <a:pt x="1366" y="6859550"/>
                  </a:lnTo>
                  <a:cubicBezTo>
                    <a:pt x="-7" y="4573493"/>
                    <a:pt x="1373" y="2287436"/>
                    <a:pt x="0" y="1379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alpha val="95000"/>
                  </a:schemeClr>
                </a:gs>
                <a:gs pos="0">
                  <a:schemeClr val="accent1">
                    <a:alpha val="8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1" y="-4114"/>
              <a:ext cx="5033636" cy="6862754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6">
                  <a:moveTo>
                    <a:pt x="8033" y="0"/>
                  </a:moveTo>
                  <a:lnTo>
                    <a:pt x="0" y="6"/>
                  </a:lnTo>
                  <a:lnTo>
                    <a:pt x="7892" y="10006"/>
                  </a:lnTo>
                  <a:lnTo>
                    <a:pt x="10000" y="10006"/>
                  </a:lnTo>
                  <a:lnTo>
                    <a:pt x="8033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4000"/>
                  </a:schemeClr>
                </a:gs>
                <a:gs pos="38000">
                  <a:schemeClr val="accent2">
                    <a:alpha val="25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 flipV="1">
              <a:off x="199" y="-686"/>
              <a:ext cx="3432693" cy="6862406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4757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8033"/>
                <a:gd name="connsiteY0" fmla="*/ 0 h 10006"/>
                <a:gd name="connsiteX1" fmla="*/ 0 w 8033"/>
                <a:gd name="connsiteY1" fmla="*/ 6 h 10006"/>
                <a:gd name="connsiteX2" fmla="*/ 4757 w 8033"/>
                <a:gd name="connsiteY2" fmla="*/ 10006 h 10006"/>
                <a:gd name="connsiteX3" fmla="*/ 7415 w 8033"/>
                <a:gd name="connsiteY3" fmla="*/ 10006 h 10006"/>
                <a:gd name="connsiteX4" fmla="*/ 8033 w 8033"/>
                <a:gd name="connsiteY4" fmla="*/ 0 h 10006"/>
                <a:gd name="connsiteX0" fmla="*/ 5710 w 9231"/>
                <a:gd name="connsiteY0" fmla="*/ 12 h 9994"/>
                <a:gd name="connsiteX1" fmla="*/ 0 w 9231"/>
                <a:gd name="connsiteY1" fmla="*/ 0 h 9994"/>
                <a:gd name="connsiteX2" fmla="*/ 5922 w 9231"/>
                <a:gd name="connsiteY2" fmla="*/ 9994 h 9994"/>
                <a:gd name="connsiteX3" fmla="*/ 9231 w 9231"/>
                <a:gd name="connsiteY3" fmla="*/ 9994 h 9994"/>
                <a:gd name="connsiteX4" fmla="*/ 5710 w 9231"/>
                <a:gd name="connsiteY4" fmla="*/ 12 h 9994"/>
                <a:gd name="connsiteX0" fmla="*/ 6186 w 10000"/>
                <a:gd name="connsiteY0" fmla="*/ 12 h 10000"/>
                <a:gd name="connsiteX1" fmla="*/ 0 w 10000"/>
                <a:gd name="connsiteY1" fmla="*/ 0 h 10000"/>
                <a:gd name="connsiteX2" fmla="*/ 4575 w 10000"/>
                <a:gd name="connsiteY2" fmla="*/ 10000 h 10000"/>
                <a:gd name="connsiteX3" fmla="*/ 10000 w 10000"/>
                <a:gd name="connsiteY3" fmla="*/ 10000 h 10000"/>
                <a:gd name="connsiteX4" fmla="*/ 6186 w 10000"/>
                <a:gd name="connsiteY4" fmla="*/ 12 h 10000"/>
                <a:gd name="connsiteX0" fmla="*/ 6186 w 7838"/>
                <a:gd name="connsiteY0" fmla="*/ 12 h 10000"/>
                <a:gd name="connsiteX1" fmla="*/ 0 w 7838"/>
                <a:gd name="connsiteY1" fmla="*/ 0 h 10000"/>
                <a:gd name="connsiteX2" fmla="*/ 4575 w 7838"/>
                <a:gd name="connsiteY2" fmla="*/ 10000 h 10000"/>
                <a:gd name="connsiteX3" fmla="*/ 7838 w 7838"/>
                <a:gd name="connsiteY3" fmla="*/ 10000 h 10000"/>
                <a:gd name="connsiteX4" fmla="*/ 6186 w 7838"/>
                <a:gd name="connsiteY4" fmla="*/ 12 h 10000"/>
                <a:gd name="connsiteX0" fmla="*/ 9745 w 10000"/>
                <a:gd name="connsiteY0" fmla="*/ 0 h 10023"/>
                <a:gd name="connsiteX1" fmla="*/ 0 w 10000"/>
                <a:gd name="connsiteY1" fmla="*/ 23 h 10023"/>
                <a:gd name="connsiteX2" fmla="*/ 5837 w 10000"/>
                <a:gd name="connsiteY2" fmla="*/ 10023 h 10023"/>
                <a:gd name="connsiteX3" fmla="*/ 10000 w 10000"/>
                <a:gd name="connsiteY3" fmla="*/ 10023 h 10023"/>
                <a:gd name="connsiteX4" fmla="*/ 9745 w 10000"/>
                <a:gd name="connsiteY4" fmla="*/ 0 h 10023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5837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6990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75"/>
                <a:gd name="connsiteY0" fmla="*/ 0 h 10023"/>
                <a:gd name="connsiteX1" fmla="*/ 0 w 11675"/>
                <a:gd name="connsiteY1" fmla="*/ 23 h 10023"/>
                <a:gd name="connsiteX2" fmla="*/ 6990 w 11675"/>
                <a:gd name="connsiteY2" fmla="*/ 10023 h 10023"/>
                <a:gd name="connsiteX3" fmla="*/ 11675 w 11675"/>
                <a:gd name="connsiteY3" fmla="*/ 9950 h 10023"/>
                <a:gd name="connsiteX4" fmla="*/ 9745 w 11675"/>
                <a:gd name="connsiteY4" fmla="*/ 0 h 10023"/>
                <a:gd name="connsiteX0" fmla="*/ 9745 w 11702"/>
                <a:gd name="connsiteY0" fmla="*/ 0 h 10024"/>
                <a:gd name="connsiteX1" fmla="*/ 0 w 11702"/>
                <a:gd name="connsiteY1" fmla="*/ 23 h 10024"/>
                <a:gd name="connsiteX2" fmla="*/ 6990 w 11702"/>
                <a:gd name="connsiteY2" fmla="*/ 10023 h 10024"/>
                <a:gd name="connsiteX3" fmla="*/ 11702 w 11702"/>
                <a:gd name="connsiteY3" fmla="*/ 10024 h 10024"/>
                <a:gd name="connsiteX4" fmla="*/ 9745 w 11702"/>
                <a:gd name="connsiteY4" fmla="*/ 0 h 10024"/>
                <a:gd name="connsiteX0" fmla="*/ 9558 w 11515"/>
                <a:gd name="connsiteY0" fmla="*/ 0 h 10024"/>
                <a:gd name="connsiteX1" fmla="*/ 0 w 11515"/>
                <a:gd name="connsiteY1" fmla="*/ 303 h 10024"/>
                <a:gd name="connsiteX2" fmla="*/ 6803 w 11515"/>
                <a:gd name="connsiteY2" fmla="*/ 10023 h 10024"/>
                <a:gd name="connsiteX3" fmla="*/ 11515 w 11515"/>
                <a:gd name="connsiteY3" fmla="*/ 10024 h 10024"/>
                <a:gd name="connsiteX4" fmla="*/ 9558 w 11515"/>
                <a:gd name="connsiteY4" fmla="*/ 0 h 10024"/>
                <a:gd name="connsiteX0" fmla="*/ 9772 w 11729"/>
                <a:gd name="connsiteY0" fmla="*/ 0 h 10024"/>
                <a:gd name="connsiteX1" fmla="*/ 0 w 11729"/>
                <a:gd name="connsiteY1" fmla="*/ 6 h 10024"/>
                <a:gd name="connsiteX2" fmla="*/ 7017 w 11729"/>
                <a:gd name="connsiteY2" fmla="*/ 10023 h 10024"/>
                <a:gd name="connsiteX3" fmla="*/ 11729 w 11729"/>
                <a:gd name="connsiteY3" fmla="*/ 10024 h 10024"/>
                <a:gd name="connsiteX4" fmla="*/ 9772 w 11729"/>
                <a:gd name="connsiteY4" fmla="*/ 0 h 10024"/>
                <a:gd name="connsiteX0" fmla="*/ 9785 w 11729"/>
                <a:gd name="connsiteY0" fmla="*/ 62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85 w 11729"/>
                <a:gd name="connsiteY4" fmla="*/ 62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72 w 11729"/>
                <a:gd name="connsiteY4" fmla="*/ 5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1064 w 11729"/>
                <a:gd name="connsiteY2" fmla="*/ 1494 h 10018"/>
                <a:gd name="connsiteX3" fmla="*/ 7017 w 11729"/>
                <a:gd name="connsiteY3" fmla="*/ 10017 h 10018"/>
                <a:gd name="connsiteX4" fmla="*/ 11729 w 11729"/>
                <a:gd name="connsiteY4" fmla="*/ 10018 h 10018"/>
                <a:gd name="connsiteX5" fmla="*/ 9772 w 11729"/>
                <a:gd name="connsiteY5" fmla="*/ 5 h 10018"/>
                <a:gd name="connsiteX0" fmla="*/ 9791 w 11748"/>
                <a:gd name="connsiteY0" fmla="*/ 5 h 10018"/>
                <a:gd name="connsiteX1" fmla="*/ 19 w 11748"/>
                <a:gd name="connsiteY1" fmla="*/ 0 h 10018"/>
                <a:gd name="connsiteX2" fmla="*/ 0 w 11748"/>
                <a:gd name="connsiteY2" fmla="*/ 2481 h 10018"/>
                <a:gd name="connsiteX3" fmla="*/ 7036 w 11748"/>
                <a:gd name="connsiteY3" fmla="*/ 10017 h 10018"/>
                <a:gd name="connsiteX4" fmla="*/ 11748 w 11748"/>
                <a:gd name="connsiteY4" fmla="*/ 10018 h 10018"/>
                <a:gd name="connsiteX5" fmla="*/ 9791 w 11748"/>
                <a:gd name="connsiteY5" fmla="*/ 5 h 1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8" h="10018">
                  <a:moveTo>
                    <a:pt x="9791" y="5"/>
                  </a:moveTo>
                  <a:lnTo>
                    <a:pt x="19" y="0"/>
                  </a:lnTo>
                  <a:cubicBezTo>
                    <a:pt x="13" y="827"/>
                    <a:pt x="6" y="1654"/>
                    <a:pt x="0" y="2481"/>
                  </a:cubicBezTo>
                  <a:lnTo>
                    <a:pt x="7036" y="10017"/>
                  </a:lnTo>
                  <a:lnTo>
                    <a:pt x="11748" y="10018"/>
                  </a:lnTo>
                  <a:lnTo>
                    <a:pt x="9791" y="5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17000"/>
                  </a:schemeClr>
                </a:gs>
                <a:gs pos="38000">
                  <a:schemeClr val="accent2">
                    <a:alpha val="18000"/>
                  </a:schemeClr>
                </a:gs>
              </a:gsLst>
              <a:lin ang="1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54" y="457200"/>
            <a:ext cx="3482317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33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055" y="2514183"/>
            <a:ext cx="3703320" cy="3658015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7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00">
              <a:schemeClr val="bg2"/>
            </a:gs>
            <a:gs pos="0">
              <a:schemeClr val="bg1">
                <a:lumMod val="85000"/>
                <a:alpha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038"/>
          <p:cNvGrpSpPr/>
          <p:nvPr userDrawn="1"/>
        </p:nvGrpSpPr>
        <p:grpSpPr>
          <a:xfrm>
            <a:off x="-1" y="-2971"/>
            <a:ext cx="12192001" cy="6866062"/>
            <a:chOff x="-1" y="-2971"/>
            <a:chExt cx="12192001" cy="6866062"/>
          </a:xfrm>
        </p:grpSpPr>
        <p:sp>
          <p:nvSpPr>
            <p:cNvPr id="1028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4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38" name="Rectangle 1037"/>
          <p:cNvSpPr/>
          <p:nvPr userDrawn="1"/>
        </p:nvSpPr>
        <p:spPr>
          <a:xfrm>
            <a:off x="0" y="-5092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1" name="Rectangle 1040" descr="background shape"/>
          <p:cNvSpPr/>
          <p:nvPr userDrawn="1"/>
        </p:nvSpPr>
        <p:spPr>
          <a:xfrm>
            <a:off x="-4119" y="6237752"/>
            <a:ext cx="12197830" cy="630429"/>
          </a:xfrm>
          <a:custGeom>
            <a:avLst/>
            <a:gdLst>
              <a:gd name="connsiteX0" fmla="*/ 0 w 12192000"/>
              <a:gd name="connsiteY0" fmla="*/ 0 h 556282"/>
              <a:gd name="connsiteX1" fmla="*/ 12192000 w 12192000"/>
              <a:gd name="connsiteY1" fmla="*/ 0 h 556282"/>
              <a:gd name="connsiteX2" fmla="*/ 12192000 w 12192000"/>
              <a:gd name="connsiteY2" fmla="*/ 556282 h 556282"/>
              <a:gd name="connsiteX3" fmla="*/ 0 w 12192000"/>
              <a:gd name="connsiteY3" fmla="*/ 556282 h 556282"/>
              <a:gd name="connsiteX4" fmla="*/ 0 w 12192000"/>
              <a:gd name="connsiteY4" fmla="*/ 0 h 556282"/>
              <a:gd name="connsiteX0" fmla="*/ 0 w 12206068"/>
              <a:gd name="connsiteY0" fmla="*/ 1026941 h 1583223"/>
              <a:gd name="connsiteX1" fmla="*/ 12206068 w 12206068"/>
              <a:gd name="connsiteY1" fmla="*/ 0 h 1583223"/>
              <a:gd name="connsiteX2" fmla="*/ 12192000 w 12206068"/>
              <a:gd name="connsiteY2" fmla="*/ 1583223 h 1583223"/>
              <a:gd name="connsiteX3" fmla="*/ 0 w 12206068"/>
              <a:gd name="connsiteY3" fmla="*/ 1583223 h 1583223"/>
              <a:gd name="connsiteX4" fmla="*/ 0 w 12206068"/>
              <a:gd name="connsiteY4" fmla="*/ 1026941 h 1583223"/>
              <a:gd name="connsiteX0" fmla="*/ 0 w 12192000"/>
              <a:gd name="connsiteY0" fmla="*/ 34281 h 590563"/>
              <a:gd name="connsiteX1" fmla="*/ 12086619 w 12192000"/>
              <a:gd name="connsiteY1" fmla="*/ 0 h 590563"/>
              <a:gd name="connsiteX2" fmla="*/ 12192000 w 12192000"/>
              <a:gd name="connsiteY2" fmla="*/ 590563 h 590563"/>
              <a:gd name="connsiteX3" fmla="*/ 0 w 12192000"/>
              <a:gd name="connsiteY3" fmla="*/ 590563 h 590563"/>
              <a:gd name="connsiteX4" fmla="*/ 0 w 12192000"/>
              <a:gd name="connsiteY4" fmla="*/ 34281 h 590563"/>
              <a:gd name="connsiteX0" fmla="*/ 0 w 12193711"/>
              <a:gd name="connsiteY0" fmla="*/ 244346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0 w 12193711"/>
              <a:gd name="connsiteY4" fmla="*/ 244346 h 800628"/>
              <a:gd name="connsiteX0" fmla="*/ 98854 w 12193711"/>
              <a:gd name="connsiteY0" fmla="*/ 577978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98854 w 12193711"/>
              <a:gd name="connsiteY4" fmla="*/ 577978 h 800628"/>
              <a:gd name="connsiteX0" fmla="*/ 4119 w 12193711"/>
              <a:gd name="connsiteY0" fmla="*/ 606811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4119 w 12193711"/>
              <a:gd name="connsiteY4" fmla="*/ 606811 h 800628"/>
              <a:gd name="connsiteX0" fmla="*/ 135924 w 12193711"/>
              <a:gd name="connsiteY0" fmla="*/ 590335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135924 w 12193711"/>
              <a:gd name="connsiteY4" fmla="*/ 590335 h 800628"/>
              <a:gd name="connsiteX0" fmla="*/ 0 w 12197830"/>
              <a:gd name="connsiteY0" fmla="*/ 577978 h 800628"/>
              <a:gd name="connsiteX1" fmla="*/ 12197830 w 12197830"/>
              <a:gd name="connsiteY1" fmla="*/ 0 h 800628"/>
              <a:gd name="connsiteX2" fmla="*/ 12196119 w 12197830"/>
              <a:gd name="connsiteY2" fmla="*/ 800628 h 800628"/>
              <a:gd name="connsiteX3" fmla="*/ 4119 w 12197830"/>
              <a:gd name="connsiteY3" fmla="*/ 800628 h 800628"/>
              <a:gd name="connsiteX4" fmla="*/ 0 w 12197830"/>
              <a:gd name="connsiteY4" fmla="*/ 577978 h 800628"/>
              <a:gd name="connsiteX0" fmla="*/ 0 w 12196127"/>
              <a:gd name="connsiteY0" fmla="*/ 414454 h 637104"/>
              <a:gd name="connsiteX1" fmla="*/ 12167795 w 12196127"/>
              <a:gd name="connsiteY1" fmla="*/ 0 h 637104"/>
              <a:gd name="connsiteX2" fmla="*/ 12196119 w 12196127"/>
              <a:gd name="connsiteY2" fmla="*/ 637104 h 637104"/>
              <a:gd name="connsiteX3" fmla="*/ 4119 w 12196127"/>
              <a:gd name="connsiteY3" fmla="*/ 637104 h 637104"/>
              <a:gd name="connsiteX4" fmla="*/ 0 w 12196127"/>
              <a:gd name="connsiteY4" fmla="*/ 414454 h 637104"/>
              <a:gd name="connsiteX0" fmla="*/ 0 w 12196196"/>
              <a:gd name="connsiteY0" fmla="*/ 411116 h 633766"/>
              <a:gd name="connsiteX1" fmla="*/ 12194493 w 12196196"/>
              <a:gd name="connsiteY1" fmla="*/ 0 h 633766"/>
              <a:gd name="connsiteX2" fmla="*/ 12196119 w 12196196"/>
              <a:gd name="connsiteY2" fmla="*/ 633766 h 633766"/>
              <a:gd name="connsiteX3" fmla="*/ 4119 w 12196196"/>
              <a:gd name="connsiteY3" fmla="*/ 633766 h 633766"/>
              <a:gd name="connsiteX4" fmla="*/ 0 w 12196196"/>
              <a:gd name="connsiteY4" fmla="*/ 411116 h 633766"/>
              <a:gd name="connsiteX0" fmla="*/ 0 w 12196123"/>
              <a:gd name="connsiteY0" fmla="*/ 374407 h 597057"/>
              <a:gd name="connsiteX1" fmla="*/ 12147772 w 12196123"/>
              <a:gd name="connsiteY1" fmla="*/ 0 h 597057"/>
              <a:gd name="connsiteX2" fmla="*/ 12196119 w 12196123"/>
              <a:gd name="connsiteY2" fmla="*/ 597057 h 597057"/>
              <a:gd name="connsiteX3" fmla="*/ 4119 w 12196123"/>
              <a:gd name="connsiteY3" fmla="*/ 597057 h 597057"/>
              <a:gd name="connsiteX4" fmla="*/ 0 w 12196123"/>
              <a:gd name="connsiteY4" fmla="*/ 374407 h 597057"/>
              <a:gd name="connsiteX0" fmla="*/ 0 w 12196196"/>
              <a:gd name="connsiteY0" fmla="*/ 404442 h 627092"/>
              <a:gd name="connsiteX1" fmla="*/ 12194493 w 12196196"/>
              <a:gd name="connsiteY1" fmla="*/ 0 h 627092"/>
              <a:gd name="connsiteX2" fmla="*/ 12196119 w 12196196"/>
              <a:gd name="connsiteY2" fmla="*/ 627092 h 627092"/>
              <a:gd name="connsiteX3" fmla="*/ 4119 w 12196196"/>
              <a:gd name="connsiteY3" fmla="*/ 627092 h 627092"/>
              <a:gd name="connsiteX4" fmla="*/ 0 w 12196196"/>
              <a:gd name="connsiteY4" fmla="*/ 404442 h 627092"/>
              <a:gd name="connsiteX0" fmla="*/ 0 w 12196123"/>
              <a:gd name="connsiteY0" fmla="*/ 391093 h 613743"/>
              <a:gd name="connsiteX1" fmla="*/ 12141097 w 12196123"/>
              <a:gd name="connsiteY1" fmla="*/ 0 h 613743"/>
              <a:gd name="connsiteX2" fmla="*/ 12196119 w 12196123"/>
              <a:gd name="connsiteY2" fmla="*/ 613743 h 613743"/>
              <a:gd name="connsiteX3" fmla="*/ 4119 w 12196123"/>
              <a:gd name="connsiteY3" fmla="*/ 613743 h 613743"/>
              <a:gd name="connsiteX4" fmla="*/ 0 w 12196123"/>
              <a:gd name="connsiteY4" fmla="*/ 391093 h 613743"/>
              <a:gd name="connsiteX0" fmla="*/ 0 w 12197830"/>
              <a:gd name="connsiteY0" fmla="*/ 407779 h 630429"/>
              <a:gd name="connsiteX1" fmla="*/ 12197830 w 12197830"/>
              <a:gd name="connsiteY1" fmla="*/ 0 h 630429"/>
              <a:gd name="connsiteX2" fmla="*/ 12196119 w 12197830"/>
              <a:gd name="connsiteY2" fmla="*/ 630429 h 630429"/>
              <a:gd name="connsiteX3" fmla="*/ 4119 w 12197830"/>
              <a:gd name="connsiteY3" fmla="*/ 630429 h 630429"/>
              <a:gd name="connsiteX4" fmla="*/ 0 w 12197830"/>
              <a:gd name="connsiteY4" fmla="*/ 407779 h 63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7830" h="630429">
                <a:moveTo>
                  <a:pt x="0" y="407779"/>
                </a:moveTo>
                <a:lnTo>
                  <a:pt x="12197830" y="0"/>
                </a:lnTo>
                <a:cubicBezTo>
                  <a:pt x="12197260" y="266876"/>
                  <a:pt x="12196689" y="363553"/>
                  <a:pt x="12196119" y="630429"/>
                </a:cubicBezTo>
                <a:lnTo>
                  <a:pt x="4119" y="630429"/>
                </a:lnTo>
                <a:lnTo>
                  <a:pt x="0" y="407779"/>
                </a:lnTo>
                <a:close/>
              </a:path>
            </a:pathLst>
          </a:custGeom>
          <a:gradFill>
            <a:gsLst>
              <a:gs pos="100000">
                <a:schemeClr val="accent3">
                  <a:alpha val="95000"/>
                </a:schemeClr>
              </a:gs>
              <a:gs pos="0">
                <a:schemeClr val="accent1">
                  <a:alpha val="8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1235763" y="843711"/>
            <a:ext cx="132882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0FFEE5F-65BB-4268-AC17-D19CED90FB82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9741620" y="3812327"/>
            <a:ext cx="43513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8350" y="6370474"/>
            <a:ext cx="981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2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24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Segoe UI" panose="020B0502040204020203" pitchFamily="34" charset="0"/>
        </a:defRPr>
      </a:lvl1pPr>
      <a:lvl2pPr marL="233363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tabLst/>
        <a:defRPr sz="2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4pPr>
      <a:lvl5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5pPr>
      <a:lvl6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6pPr>
      <a:lvl7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7pPr>
      <a:lvl8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baseline="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8pPr>
      <a:lvl9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baseline="0" dirty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00">
              <a:schemeClr val="bg2"/>
            </a:gs>
            <a:gs pos="0">
              <a:schemeClr val="bg1">
                <a:lumMod val="85000"/>
                <a:alpha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038"/>
          <p:cNvGrpSpPr/>
          <p:nvPr userDrawn="1"/>
        </p:nvGrpSpPr>
        <p:grpSpPr>
          <a:xfrm>
            <a:off x="-1" y="-2971"/>
            <a:ext cx="12192001" cy="6866062"/>
            <a:chOff x="-1" y="-2971"/>
            <a:chExt cx="12192001" cy="6866062"/>
          </a:xfrm>
        </p:grpSpPr>
        <p:sp>
          <p:nvSpPr>
            <p:cNvPr id="1028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4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38" name="Rectangle 1037"/>
          <p:cNvSpPr/>
          <p:nvPr userDrawn="1"/>
        </p:nvSpPr>
        <p:spPr>
          <a:xfrm>
            <a:off x="0" y="-5092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1" name="Rectangle 1040" descr="background shape"/>
          <p:cNvSpPr/>
          <p:nvPr userDrawn="1"/>
        </p:nvSpPr>
        <p:spPr>
          <a:xfrm>
            <a:off x="-4119" y="6237752"/>
            <a:ext cx="12197830" cy="630429"/>
          </a:xfrm>
          <a:custGeom>
            <a:avLst/>
            <a:gdLst>
              <a:gd name="connsiteX0" fmla="*/ 0 w 12192000"/>
              <a:gd name="connsiteY0" fmla="*/ 0 h 556282"/>
              <a:gd name="connsiteX1" fmla="*/ 12192000 w 12192000"/>
              <a:gd name="connsiteY1" fmla="*/ 0 h 556282"/>
              <a:gd name="connsiteX2" fmla="*/ 12192000 w 12192000"/>
              <a:gd name="connsiteY2" fmla="*/ 556282 h 556282"/>
              <a:gd name="connsiteX3" fmla="*/ 0 w 12192000"/>
              <a:gd name="connsiteY3" fmla="*/ 556282 h 556282"/>
              <a:gd name="connsiteX4" fmla="*/ 0 w 12192000"/>
              <a:gd name="connsiteY4" fmla="*/ 0 h 556282"/>
              <a:gd name="connsiteX0" fmla="*/ 0 w 12206068"/>
              <a:gd name="connsiteY0" fmla="*/ 1026941 h 1583223"/>
              <a:gd name="connsiteX1" fmla="*/ 12206068 w 12206068"/>
              <a:gd name="connsiteY1" fmla="*/ 0 h 1583223"/>
              <a:gd name="connsiteX2" fmla="*/ 12192000 w 12206068"/>
              <a:gd name="connsiteY2" fmla="*/ 1583223 h 1583223"/>
              <a:gd name="connsiteX3" fmla="*/ 0 w 12206068"/>
              <a:gd name="connsiteY3" fmla="*/ 1583223 h 1583223"/>
              <a:gd name="connsiteX4" fmla="*/ 0 w 12206068"/>
              <a:gd name="connsiteY4" fmla="*/ 1026941 h 1583223"/>
              <a:gd name="connsiteX0" fmla="*/ 0 w 12192000"/>
              <a:gd name="connsiteY0" fmla="*/ 34281 h 590563"/>
              <a:gd name="connsiteX1" fmla="*/ 12086619 w 12192000"/>
              <a:gd name="connsiteY1" fmla="*/ 0 h 590563"/>
              <a:gd name="connsiteX2" fmla="*/ 12192000 w 12192000"/>
              <a:gd name="connsiteY2" fmla="*/ 590563 h 590563"/>
              <a:gd name="connsiteX3" fmla="*/ 0 w 12192000"/>
              <a:gd name="connsiteY3" fmla="*/ 590563 h 590563"/>
              <a:gd name="connsiteX4" fmla="*/ 0 w 12192000"/>
              <a:gd name="connsiteY4" fmla="*/ 34281 h 590563"/>
              <a:gd name="connsiteX0" fmla="*/ 0 w 12193711"/>
              <a:gd name="connsiteY0" fmla="*/ 244346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0 w 12193711"/>
              <a:gd name="connsiteY4" fmla="*/ 244346 h 800628"/>
              <a:gd name="connsiteX0" fmla="*/ 98854 w 12193711"/>
              <a:gd name="connsiteY0" fmla="*/ 577978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98854 w 12193711"/>
              <a:gd name="connsiteY4" fmla="*/ 577978 h 800628"/>
              <a:gd name="connsiteX0" fmla="*/ 4119 w 12193711"/>
              <a:gd name="connsiteY0" fmla="*/ 606811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4119 w 12193711"/>
              <a:gd name="connsiteY4" fmla="*/ 606811 h 800628"/>
              <a:gd name="connsiteX0" fmla="*/ 135924 w 12193711"/>
              <a:gd name="connsiteY0" fmla="*/ 590335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135924 w 12193711"/>
              <a:gd name="connsiteY4" fmla="*/ 590335 h 800628"/>
              <a:gd name="connsiteX0" fmla="*/ 0 w 12197830"/>
              <a:gd name="connsiteY0" fmla="*/ 577978 h 800628"/>
              <a:gd name="connsiteX1" fmla="*/ 12197830 w 12197830"/>
              <a:gd name="connsiteY1" fmla="*/ 0 h 800628"/>
              <a:gd name="connsiteX2" fmla="*/ 12196119 w 12197830"/>
              <a:gd name="connsiteY2" fmla="*/ 800628 h 800628"/>
              <a:gd name="connsiteX3" fmla="*/ 4119 w 12197830"/>
              <a:gd name="connsiteY3" fmla="*/ 800628 h 800628"/>
              <a:gd name="connsiteX4" fmla="*/ 0 w 12197830"/>
              <a:gd name="connsiteY4" fmla="*/ 577978 h 800628"/>
              <a:gd name="connsiteX0" fmla="*/ 0 w 12196127"/>
              <a:gd name="connsiteY0" fmla="*/ 414454 h 637104"/>
              <a:gd name="connsiteX1" fmla="*/ 12167795 w 12196127"/>
              <a:gd name="connsiteY1" fmla="*/ 0 h 637104"/>
              <a:gd name="connsiteX2" fmla="*/ 12196119 w 12196127"/>
              <a:gd name="connsiteY2" fmla="*/ 637104 h 637104"/>
              <a:gd name="connsiteX3" fmla="*/ 4119 w 12196127"/>
              <a:gd name="connsiteY3" fmla="*/ 637104 h 637104"/>
              <a:gd name="connsiteX4" fmla="*/ 0 w 12196127"/>
              <a:gd name="connsiteY4" fmla="*/ 414454 h 637104"/>
              <a:gd name="connsiteX0" fmla="*/ 0 w 12196196"/>
              <a:gd name="connsiteY0" fmla="*/ 411116 h 633766"/>
              <a:gd name="connsiteX1" fmla="*/ 12194493 w 12196196"/>
              <a:gd name="connsiteY1" fmla="*/ 0 h 633766"/>
              <a:gd name="connsiteX2" fmla="*/ 12196119 w 12196196"/>
              <a:gd name="connsiteY2" fmla="*/ 633766 h 633766"/>
              <a:gd name="connsiteX3" fmla="*/ 4119 w 12196196"/>
              <a:gd name="connsiteY3" fmla="*/ 633766 h 633766"/>
              <a:gd name="connsiteX4" fmla="*/ 0 w 12196196"/>
              <a:gd name="connsiteY4" fmla="*/ 411116 h 633766"/>
              <a:gd name="connsiteX0" fmla="*/ 0 w 12196123"/>
              <a:gd name="connsiteY0" fmla="*/ 374407 h 597057"/>
              <a:gd name="connsiteX1" fmla="*/ 12147772 w 12196123"/>
              <a:gd name="connsiteY1" fmla="*/ 0 h 597057"/>
              <a:gd name="connsiteX2" fmla="*/ 12196119 w 12196123"/>
              <a:gd name="connsiteY2" fmla="*/ 597057 h 597057"/>
              <a:gd name="connsiteX3" fmla="*/ 4119 w 12196123"/>
              <a:gd name="connsiteY3" fmla="*/ 597057 h 597057"/>
              <a:gd name="connsiteX4" fmla="*/ 0 w 12196123"/>
              <a:gd name="connsiteY4" fmla="*/ 374407 h 597057"/>
              <a:gd name="connsiteX0" fmla="*/ 0 w 12196196"/>
              <a:gd name="connsiteY0" fmla="*/ 404442 h 627092"/>
              <a:gd name="connsiteX1" fmla="*/ 12194493 w 12196196"/>
              <a:gd name="connsiteY1" fmla="*/ 0 h 627092"/>
              <a:gd name="connsiteX2" fmla="*/ 12196119 w 12196196"/>
              <a:gd name="connsiteY2" fmla="*/ 627092 h 627092"/>
              <a:gd name="connsiteX3" fmla="*/ 4119 w 12196196"/>
              <a:gd name="connsiteY3" fmla="*/ 627092 h 627092"/>
              <a:gd name="connsiteX4" fmla="*/ 0 w 12196196"/>
              <a:gd name="connsiteY4" fmla="*/ 404442 h 627092"/>
              <a:gd name="connsiteX0" fmla="*/ 0 w 12196123"/>
              <a:gd name="connsiteY0" fmla="*/ 391093 h 613743"/>
              <a:gd name="connsiteX1" fmla="*/ 12141097 w 12196123"/>
              <a:gd name="connsiteY1" fmla="*/ 0 h 613743"/>
              <a:gd name="connsiteX2" fmla="*/ 12196119 w 12196123"/>
              <a:gd name="connsiteY2" fmla="*/ 613743 h 613743"/>
              <a:gd name="connsiteX3" fmla="*/ 4119 w 12196123"/>
              <a:gd name="connsiteY3" fmla="*/ 613743 h 613743"/>
              <a:gd name="connsiteX4" fmla="*/ 0 w 12196123"/>
              <a:gd name="connsiteY4" fmla="*/ 391093 h 613743"/>
              <a:gd name="connsiteX0" fmla="*/ 0 w 12197830"/>
              <a:gd name="connsiteY0" fmla="*/ 407779 h 630429"/>
              <a:gd name="connsiteX1" fmla="*/ 12197830 w 12197830"/>
              <a:gd name="connsiteY1" fmla="*/ 0 h 630429"/>
              <a:gd name="connsiteX2" fmla="*/ 12196119 w 12197830"/>
              <a:gd name="connsiteY2" fmla="*/ 630429 h 630429"/>
              <a:gd name="connsiteX3" fmla="*/ 4119 w 12197830"/>
              <a:gd name="connsiteY3" fmla="*/ 630429 h 630429"/>
              <a:gd name="connsiteX4" fmla="*/ 0 w 12197830"/>
              <a:gd name="connsiteY4" fmla="*/ 407779 h 63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7830" h="630429">
                <a:moveTo>
                  <a:pt x="0" y="407779"/>
                </a:moveTo>
                <a:lnTo>
                  <a:pt x="12197830" y="0"/>
                </a:lnTo>
                <a:cubicBezTo>
                  <a:pt x="12197260" y="266876"/>
                  <a:pt x="12196689" y="363553"/>
                  <a:pt x="12196119" y="630429"/>
                </a:cubicBezTo>
                <a:lnTo>
                  <a:pt x="4119" y="630429"/>
                </a:lnTo>
                <a:lnTo>
                  <a:pt x="0" y="407779"/>
                </a:lnTo>
                <a:close/>
              </a:path>
            </a:pathLst>
          </a:custGeom>
          <a:gradFill>
            <a:gsLst>
              <a:gs pos="100000">
                <a:schemeClr val="accent3">
                  <a:alpha val="95000"/>
                </a:schemeClr>
              </a:gs>
              <a:gs pos="0">
                <a:schemeClr val="accent1">
                  <a:alpha val="8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1235763" y="843711"/>
            <a:ext cx="132882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0FFEE5F-65BB-4268-AC17-D19CED90FB82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9741620" y="3812327"/>
            <a:ext cx="43513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8350" y="6370474"/>
            <a:ext cx="981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1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24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Segoe UI" panose="020B0502040204020203" pitchFamily="34" charset="0"/>
        </a:defRPr>
      </a:lvl1pPr>
      <a:lvl2pPr marL="233363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tabLst/>
        <a:defRPr sz="2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4pPr>
      <a:lvl5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5pPr>
      <a:lvl6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6pPr>
      <a:lvl7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7pPr>
      <a:lvl8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baseline="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8pPr>
      <a:lvl9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baseline="0" dirty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.xml"/><Relationship Id="rId7" Type="http://schemas.openxmlformats.org/officeDocument/2006/relationships/image" Target="../media/image2.png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59896" y="4885151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extrusionH="260350">
              <a:bevelT w="0" h="88900"/>
              <a:bevelB w="133350" h="171450"/>
            </a:sp3d>
          </a:bodyPr>
          <a:lstStyle/>
          <a:p>
            <a:pPr algn="l"/>
            <a:r>
              <a:rPr lang="en-US" sz="2000" dirty="0" smtClean="0">
                <a:solidFill>
                  <a:srgbClr val="5F5F5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stA="46000" endPos="1000" dist="50800" dir="5400000" sy="-100000" algn="bl" rotWithShape="0"/>
                </a:effectLst>
              </a:rPr>
              <a:t>Prepared By :</a:t>
            </a:r>
          </a:p>
          <a:p>
            <a:pPr algn="l" rtl="0"/>
            <a:r>
              <a:rPr lang="en-US" sz="2000" dirty="0" smtClean="0">
                <a:solidFill>
                  <a:srgbClr val="5F5F5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stA="46000" endPos="1000" dist="50800" dir="5400000" sy="-100000" algn="bl" rotWithShape="0"/>
                </a:effectLst>
              </a:rPr>
              <a:t>        Walaa Hattab        Fayrooz Tayah </a:t>
            </a:r>
          </a:p>
          <a:p>
            <a:pPr lvl="3" algn="l"/>
            <a:endParaRPr lang="en-US" sz="2000" dirty="0" smtClean="0">
              <a:solidFill>
                <a:srgbClr val="5F5F5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stA="46000" endPos="1000" dist="50800" dir="5400000" sy="-100000" algn="bl" rotWithShape="0"/>
              </a:effectLst>
            </a:endParaRPr>
          </a:p>
          <a:p>
            <a:pPr algn="l"/>
            <a:r>
              <a:rPr lang="en-US" sz="2000" dirty="0" smtClean="0">
                <a:solidFill>
                  <a:srgbClr val="5F5F5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stA="46000" endPos="1000" dist="50800" dir="5400000" sy="-100000" algn="bl" rotWithShape="0"/>
                </a:effectLst>
              </a:rPr>
              <a:t>Supervisor : </a:t>
            </a:r>
          </a:p>
          <a:p>
            <a:pPr algn="l"/>
            <a:r>
              <a:rPr lang="en-US" sz="2000" dirty="0" smtClean="0">
                <a:solidFill>
                  <a:srgbClr val="5F5F5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stA="46000" endPos="1000" dist="50800" dir="5400000" sy="-100000" algn="bl" rotWithShape="0"/>
                </a:effectLst>
              </a:rPr>
              <a:t>        Dr. Samer Arandi</a:t>
            </a:r>
          </a:p>
          <a:p>
            <a:pPr lvl="3" algn="l"/>
            <a:endParaRPr lang="en-US" sz="2000" dirty="0" smtClean="0">
              <a:solidFill>
                <a:srgbClr val="5F5F5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stA="46000" endPos="1000" dist="50800" dir="5400000" sy="-100000" algn="bl" rotWithShape="0"/>
              </a:effectLst>
            </a:endParaRPr>
          </a:p>
          <a:p>
            <a:pPr lvl="3" algn="l"/>
            <a:r>
              <a:rPr lang="en-US" sz="2000" dirty="0" smtClean="0">
                <a:solidFill>
                  <a:srgbClr val="107357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stA="46000" endPos="1000" dist="50800" dir="5400000" sy="-100000" algn="bl" rotWithShape="0"/>
                </a:effectLst>
              </a:rPr>
              <a:t>	</a:t>
            </a:r>
          </a:p>
          <a:p>
            <a:pPr algn="l"/>
            <a:endParaRPr lang="en-US" sz="2000" dirty="0">
              <a:solidFill>
                <a:srgbClr val="107357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stA="46000" endPos="1000" dist="508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43872" y="775499"/>
            <a:ext cx="6181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rgbClr val="808080"/>
                  </a:solidFill>
                  <a:prstDash val="solid"/>
                </a:ln>
                <a:solidFill>
                  <a:srgbClr val="8A8A8A"/>
                </a:solidFill>
                <a:latin typeface="+mj-lt"/>
              </a:rPr>
              <a:t>Graduation </a:t>
            </a:r>
            <a:r>
              <a:rPr lang="en-US" sz="3600" b="1" dirty="0">
                <a:ln w="10541" cmpd="sng">
                  <a:solidFill>
                    <a:srgbClr val="808080"/>
                  </a:solidFill>
                  <a:prstDash val="solid"/>
                </a:ln>
                <a:solidFill>
                  <a:srgbClr val="8A8A8A"/>
                </a:solidFill>
                <a:latin typeface="+mj-lt"/>
              </a:rPr>
              <a:t>Project Seminar </a:t>
            </a:r>
          </a:p>
          <a:p>
            <a:endParaRPr lang="en-US" sz="3600" b="1" dirty="0">
              <a:ln w="10541" cmpd="sng">
                <a:solidFill>
                  <a:srgbClr val="808080"/>
                </a:solidFill>
                <a:prstDash val="solid"/>
              </a:ln>
              <a:solidFill>
                <a:srgbClr val="8A8A8A"/>
              </a:solidFill>
              <a:latin typeface="+mj-lt"/>
            </a:endParaRPr>
          </a:p>
        </p:txBody>
      </p:sp>
      <p:pic>
        <p:nvPicPr>
          <p:cNvPr id="15" name="Picture 2" descr="C:\Users\t-dantay\Documents\First24\arrowsimple1.png"/>
          <p:cNvPicPr>
            <a:picLocks noChangeAspect="1" noChangeArrowheads="1"/>
          </p:cNvPicPr>
          <p:nvPr>
            <p:custDataLst>
              <p:custData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56" y="5317208"/>
            <a:ext cx="128016" cy="12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-dantay\Documents\First24\arrowsimple1.png"/>
          <p:cNvPicPr>
            <a:picLocks noChangeAspect="1" noChangeArrowheads="1"/>
          </p:cNvPicPr>
          <p:nvPr>
            <p:custDataLst>
              <p:custData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5317208"/>
            <a:ext cx="128016" cy="12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-dantay\Documents\First24\arrowsimple1.png"/>
          <p:cNvPicPr>
            <a:picLocks noChangeAspect="1" noChangeArrowheads="1"/>
          </p:cNvPicPr>
          <p:nvPr>
            <p:custDataLst>
              <p:custData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6253312"/>
            <a:ext cx="128016" cy="12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924402"/>
            <a:ext cx="3733256" cy="206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60649"/>
            <a:ext cx="10363200" cy="792088"/>
          </a:xfrm>
        </p:spPr>
        <p:txBody>
          <a:bodyPr/>
          <a:lstStyle/>
          <a:p>
            <a:r>
              <a:rPr lang="en-US" b="1" dirty="0">
                <a:solidFill>
                  <a:srgbClr val="8A8A8A"/>
                </a:solidFill>
              </a:rPr>
              <a:t>Components </a:t>
            </a:r>
            <a:endParaRPr lang="ar-SA" dirty="0">
              <a:solidFill>
                <a:srgbClr val="8A8A8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67" y="1016027"/>
            <a:ext cx="6982666" cy="482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695400" y="404664"/>
            <a:ext cx="11305256" cy="577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pPr lvl="0" algn="l">
              <a:lnSpc>
                <a:spcPct val="150000"/>
              </a:lnSpc>
              <a:buClrTx/>
            </a:pPr>
            <a:r>
              <a:rPr lang="en-US" sz="4400" b="0" dirty="0" smtClean="0">
                <a:solidFill>
                  <a:srgbClr val="808080"/>
                </a:solidFill>
              </a:rPr>
              <a:t>Implementation - </a:t>
            </a:r>
            <a:r>
              <a:rPr lang="en-US" sz="3200" dirty="0">
                <a:solidFill>
                  <a:srgbClr val="808080"/>
                </a:solidFill>
              </a:rPr>
              <a:t>Obstacles </a:t>
            </a:r>
            <a:r>
              <a:rPr lang="en-US" sz="3200" dirty="0" smtClean="0">
                <a:solidFill>
                  <a:srgbClr val="808080"/>
                </a:solidFill>
              </a:rPr>
              <a:t>avoidance</a:t>
            </a:r>
          </a:p>
          <a:p>
            <a:pPr lvl="0" algn="l">
              <a:lnSpc>
                <a:spcPct val="150000"/>
              </a:lnSpc>
              <a:buClrTx/>
            </a:pPr>
            <a:endParaRPr lang="en-US" sz="3200" dirty="0" smtClean="0">
              <a:solidFill>
                <a:srgbClr val="808080"/>
              </a:solidFill>
            </a:endParaRPr>
          </a:p>
          <a:p>
            <a:pPr marL="342900" lvl="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000" b="0" dirty="0">
                <a:solidFill>
                  <a:srgbClr val="8A8A8A"/>
                </a:solidFill>
              </a:rPr>
              <a:t>Warning the visually impaired person of any obstacles in his </a:t>
            </a:r>
            <a:r>
              <a:rPr lang="en-US" sz="2000" b="0" dirty="0" smtClean="0">
                <a:solidFill>
                  <a:srgbClr val="8A8A8A"/>
                </a:solidFill>
              </a:rPr>
              <a:t>way.</a:t>
            </a:r>
          </a:p>
          <a:p>
            <a:pPr marL="342900" lvl="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000" b="0" dirty="0">
                <a:solidFill>
                  <a:srgbClr val="8A8A8A"/>
                </a:solidFill>
              </a:rPr>
              <a:t>Obstacle detection system is designed by using ultrasonic </a:t>
            </a:r>
            <a:r>
              <a:rPr lang="en-US" sz="2000" b="0" dirty="0" smtClean="0">
                <a:solidFill>
                  <a:srgbClr val="8A8A8A"/>
                </a:solidFill>
              </a:rPr>
              <a:t>sensors.</a:t>
            </a:r>
            <a:endParaRPr lang="en-US" sz="2000" dirty="0" smtClean="0">
              <a:solidFill>
                <a:srgbClr val="8A8A8A"/>
              </a:solidFill>
            </a:endParaRPr>
          </a:p>
          <a:p>
            <a:pPr marL="342900" lvl="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000" b="0" dirty="0" smtClean="0">
                <a:solidFill>
                  <a:srgbClr val="8A8A8A"/>
                </a:solidFill>
              </a:rPr>
              <a:t> </a:t>
            </a:r>
            <a:r>
              <a:rPr lang="en-US" sz="2000" b="0" dirty="0">
                <a:solidFill>
                  <a:srgbClr val="8A8A8A"/>
                </a:solidFill>
              </a:rPr>
              <a:t>Obstacle detection </a:t>
            </a:r>
            <a:r>
              <a:rPr lang="en-US" sz="2000" b="0" dirty="0" smtClean="0">
                <a:solidFill>
                  <a:srgbClr val="8A8A8A"/>
                </a:solidFill>
              </a:rPr>
              <a:t>system designed in two mode:</a:t>
            </a:r>
          </a:p>
          <a:p>
            <a:pPr marL="342900" lvl="0" indent="-342900" algn="l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2000" b="0" dirty="0" smtClean="0">
                <a:solidFill>
                  <a:srgbClr val="8A8A8A"/>
                </a:solidFill>
              </a:rPr>
              <a:t> Indoor obstacle </a:t>
            </a:r>
            <a:r>
              <a:rPr lang="en-US" sz="2000" b="0" dirty="0">
                <a:solidFill>
                  <a:srgbClr val="8A8A8A"/>
                </a:solidFill>
              </a:rPr>
              <a:t>detection </a:t>
            </a:r>
            <a:r>
              <a:rPr lang="en-US" sz="2000" b="0" dirty="0" smtClean="0">
                <a:solidFill>
                  <a:srgbClr val="8A8A8A"/>
                </a:solidFill>
              </a:rPr>
              <a:t>system.</a:t>
            </a:r>
          </a:p>
          <a:p>
            <a:pPr marL="342900" lvl="0" indent="-342900" algn="l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2000" b="0" dirty="0" smtClean="0">
                <a:solidFill>
                  <a:srgbClr val="8A8A8A"/>
                </a:solidFill>
              </a:rPr>
              <a:t>Outdoor obstacle </a:t>
            </a:r>
            <a:r>
              <a:rPr lang="en-US" sz="2000" b="0" dirty="0">
                <a:solidFill>
                  <a:srgbClr val="8A8A8A"/>
                </a:solidFill>
              </a:rPr>
              <a:t>detection system </a:t>
            </a:r>
            <a:r>
              <a:rPr lang="en-US" sz="2000" b="0" dirty="0" smtClean="0">
                <a:solidFill>
                  <a:srgbClr val="8A8A8A"/>
                </a:solidFill>
              </a:rPr>
              <a:t>.</a:t>
            </a:r>
          </a:p>
          <a:p>
            <a:pPr lvl="0" algn="l">
              <a:lnSpc>
                <a:spcPct val="150000"/>
              </a:lnSpc>
              <a:buClrTx/>
            </a:pPr>
            <a:endParaRPr lang="en-US" sz="2000" dirty="0" smtClean="0">
              <a:solidFill>
                <a:srgbClr val="8A8A8A"/>
              </a:solidFill>
            </a:endParaRPr>
          </a:p>
          <a:p>
            <a:pPr lvl="0" algn="l">
              <a:lnSpc>
                <a:spcPct val="150000"/>
              </a:lnSpc>
              <a:buClrTx/>
            </a:pPr>
            <a:endParaRPr lang="en-US" sz="4400" dirty="0">
              <a:solidFill>
                <a:srgbClr val="808080"/>
              </a:solidFill>
            </a:endParaRPr>
          </a:p>
          <a:p>
            <a:pPr algn="l">
              <a:lnSpc>
                <a:spcPct val="150000"/>
              </a:lnSpc>
              <a:buClrTx/>
            </a:pPr>
            <a:endParaRPr lang="en-US" sz="4400" b="0" dirty="0" smtClean="0">
              <a:solidFill>
                <a:srgbClr val="808080"/>
              </a:solidFill>
            </a:endParaRPr>
          </a:p>
          <a:p>
            <a:pPr algn="l">
              <a:lnSpc>
                <a:spcPct val="150000"/>
              </a:lnSpc>
              <a:buClrTx/>
            </a:pPr>
            <a:endParaRPr lang="en-US" dirty="0" smtClean="0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695400" y="404664"/>
            <a:ext cx="11305256" cy="577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pPr lvl="0" algn="l">
              <a:lnSpc>
                <a:spcPct val="150000"/>
              </a:lnSpc>
              <a:buClrTx/>
            </a:pPr>
            <a:r>
              <a:rPr lang="en-US" sz="4400" b="0" dirty="0" smtClean="0">
                <a:solidFill>
                  <a:srgbClr val="808080"/>
                </a:solidFill>
              </a:rPr>
              <a:t>Implementation - </a:t>
            </a:r>
            <a:r>
              <a:rPr lang="en-US" sz="3200" dirty="0">
                <a:solidFill>
                  <a:srgbClr val="808080"/>
                </a:solidFill>
              </a:rPr>
              <a:t>Obstacles </a:t>
            </a:r>
            <a:r>
              <a:rPr lang="en-US" sz="3200" dirty="0" smtClean="0">
                <a:solidFill>
                  <a:srgbClr val="808080"/>
                </a:solidFill>
              </a:rPr>
              <a:t>avoidance</a:t>
            </a:r>
          </a:p>
          <a:p>
            <a:pPr marL="342900" lvl="0" indent="-342900" algn="l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8A8A8A"/>
                </a:solidFill>
              </a:rPr>
              <a:t>Indoor obstacle detection.</a:t>
            </a:r>
          </a:p>
          <a:p>
            <a:pPr marL="342900" lvl="0" indent="-342900" algn="l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8A8A8A"/>
                </a:solidFill>
              </a:rPr>
              <a:t>D</a:t>
            </a:r>
            <a:r>
              <a:rPr lang="en-US" sz="2000" b="0" dirty="0" smtClean="0">
                <a:solidFill>
                  <a:srgbClr val="8A8A8A"/>
                </a:solidFill>
              </a:rPr>
              <a:t>etect </a:t>
            </a:r>
            <a:r>
              <a:rPr lang="en-US" sz="2000" b="0" dirty="0">
                <a:solidFill>
                  <a:srgbClr val="8A8A8A"/>
                </a:solidFill>
              </a:rPr>
              <a:t>low </a:t>
            </a:r>
            <a:r>
              <a:rPr lang="en-US" sz="2000" b="0" dirty="0" smtClean="0">
                <a:solidFill>
                  <a:srgbClr val="8A8A8A"/>
                </a:solidFill>
              </a:rPr>
              <a:t>obstacles.</a:t>
            </a:r>
          </a:p>
          <a:p>
            <a:pPr marL="342900" lvl="0" indent="-342900" algn="l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8A8A8A"/>
                </a:solidFill>
              </a:rPr>
              <a:t>D</a:t>
            </a:r>
            <a:r>
              <a:rPr lang="en-US" sz="2000" b="0" dirty="0" smtClean="0">
                <a:solidFill>
                  <a:srgbClr val="8A8A8A"/>
                </a:solidFill>
              </a:rPr>
              <a:t>etect </a:t>
            </a:r>
            <a:r>
              <a:rPr lang="en-US" sz="2000" b="0" dirty="0">
                <a:solidFill>
                  <a:srgbClr val="8A8A8A"/>
                </a:solidFill>
              </a:rPr>
              <a:t>the objects that are as far as 1 meter away. </a:t>
            </a:r>
          </a:p>
          <a:p>
            <a:pPr marL="342900" lvl="0" indent="-342900" algn="l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8A8A8A"/>
                </a:solidFill>
              </a:rPr>
              <a:t>Auditory feedback</a:t>
            </a:r>
            <a:r>
              <a:rPr lang="en-US" sz="2000" b="0" dirty="0" smtClean="0">
                <a:solidFill>
                  <a:srgbClr val="8A8A8A"/>
                </a:solidFill>
              </a:rPr>
              <a:t>.</a:t>
            </a:r>
          </a:p>
          <a:p>
            <a:pPr marL="342900" lvl="0" indent="-342900" algn="l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8A8A8A"/>
                </a:solidFill>
              </a:rPr>
              <a:t>Outdoor obstacle detection.</a:t>
            </a:r>
          </a:p>
          <a:p>
            <a:pPr marL="342900" lvl="0" indent="-342900" algn="l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8A8A8A"/>
                </a:solidFill>
              </a:rPr>
              <a:t>D</a:t>
            </a:r>
            <a:r>
              <a:rPr lang="en-US" sz="2000" b="0" dirty="0" smtClean="0">
                <a:solidFill>
                  <a:srgbClr val="8A8A8A"/>
                </a:solidFill>
              </a:rPr>
              <a:t>etect </a:t>
            </a:r>
            <a:r>
              <a:rPr lang="en-US" sz="2000" b="0" dirty="0">
                <a:solidFill>
                  <a:srgbClr val="8A8A8A"/>
                </a:solidFill>
              </a:rPr>
              <a:t>mid-height </a:t>
            </a:r>
            <a:r>
              <a:rPr lang="en-US" sz="2000" b="0" dirty="0" smtClean="0">
                <a:solidFill>
                  <a:srgbClr val="8A8A8A"/>
                </a:solidFill>
              </a:rPr>
              <a:t>obstacles.</a:t>
            </a:r>
          </a:p>
          <a:p>
            <a:pPr marL="342900" lvl="0" indent="-342900" algn="l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8A8A8A"/>
                </a:solidFill>
              </a:rPr>
              <a:t>D</a:t>
            </a:r>
            <a:r>
              <a:rPr lang="en-US" sz="2000" b="0" dirty="0" smtClean="0">
                <a:solidFill>
                  <a:srgbClr val="8A8A8A"/>
                </a:solidFill>
              </a:rPr>
              <a:t>etect </a:t>
            </a:r>
            <a:r>
              <a:rPr lang="en-US" sz="2000" b="0" dirty="0">
                <a:solidFill>
                  <a:srgbClr val="8A8A8A"/>
                </a:solidFill>
              </a:rPr>
              <a:t>an object at a maximum distance of 2.5 </a:t>
            </a:r>
            <a:r>
              <a:rPr lang="en-US" sz="2000" b="0" dirty="0" smtClean="0">
                <a:solidFill>
                  <a:srgbClr val="8A8A8A"/>
                </a:solidFill>
              </a:rPr>
              <a:t>meters.</a:t>
            </a:r>
          </a:p>
          <a:p>
            <a:pPr marL="342900" lvl="0" indent="-342900" algn="l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8A8A8A"/>
                </a:solidFill>
              </a:rPr>
              <a:t>Vibratory feedback</a:t>
            </a:r>
            <a:r>
              <a:rPr lang="en-US" sz="2000" b="0" dirty="0" smtClean="0">
                <a:solidFill>
                  <a:srgbClr val="8A8A8A"/>
                </a:solidFill>
              </a:rPr>
              <a:t>.</a:t>
            </a:r>
          </a:p>
          <a:p>
            <a:pPr marL="342900" lvl="0" indent="-342900" algn="l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endParaRPr lang="en-US" sz="2000" b="0" dirty="0">
              <a:solidFill>
                <a:srgbClr val="8A8A8A"/>
              </a:solidFill>
            </a:endParaRPr>
          </a:p>
          <a:p>
            <a:pPr marL="342900" lvl="0" indent="-342900" algn="l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8A8A8A"/>
              </a:solidFill>
            </a:endParaRPr>
          </a:p>
          <a:p>
            <a:pPr lvl="0" algn="l">
              <a:lnSpc>
                <a:spcPct val="150000"/>
              </a:lnSpc>
              <a:buClrTx/>
            </a:pPr>
            <a:endParaRPr lang="en-US" sz="4400" dirty="0">
              <a:solidFill>
                <a:srgbClr val="808080"/>
              </a:solidFill>
            </a:endParaRPr>
          </a:p>
          <a:p>
            <a:pPr algn="l">
              <a:lnSpc>
                <a:spcPct val="150000"/>
              </a:lnSpc>
              <a:buClrTx/>
            </a:pPr>
            <a:endParaRPr lang="en-US" sz="4400" b="0" dirty="0" smtClean="0">
              <a:solidFill>
                <a:srgbClr val="808080"/>
              </a:solidFill>
            </a:endParaRPr>
          </a:p>
          <a:p>
            <a:pPr algn="l">
              <a:lnSpc>
                <a:spcPct val="150000"/>
              </a:lnSpc>
              <a:buClrTx/>
            </a:pPr>
            <a:endParaRPr lang="en-US" dirty="0" smtClean="0">
              <a:solidFill>
                <a:srgbClr val="3D3D3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917385"/>
            <a:ext cx="3931785" cy="3095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2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551384" y="332656"/>
            <a:ext cx="11449272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pPr lvl="0" algn="l">
              <a:lnSpc>
                <a:spcPct val="150000"/>
              </a:lnSpc>
              <a:buClrTx/>
            </a:pPr>
            <a:r>
              <a:rPr lang="en-US" sz="4400" b="0" dirty="0" smtClean="0">
                <a:solidFill>
                  <a:srgbClr val="808080"/>
                </a:solidFill>
              </a:rPr>
              <a:t>Implementation - </a:t>
            </a:r>
            <a:r>
              <a:rPr lang="en-US" sz="3200" dirty="0">
                <a:solidFill>
                  <a:srgbClr val="808080"/>
                </a:solidFill>
              </a:rPr>
              <a:t>Cane </a:t>
            </a:r>
            <a:r>
              <a:rPr lang="en-US" sz="3200" dirty="0" smtClean="0">
                <a:solidFill>
                  <a:srgbClr val="808080"/>
                </a:solidFill>
              </a:rPr>
              <a:t>Locater</a:t>
            </a:r>
          </a:p>
          <a:p>
            <a:pPr lvl="0" algn="l">
              <a:lnSpc>
                <a:spcPct val="150000"/>
              </a:lnSpc>
              <a:buClrTx/>
            </a:pPr>
            <a:endParaRPr lang="en-US" sz="3200" dirty="0" smtClean="0">
              <a:solidFill>
                <a:srgbClr val="808080"/>
              </a:solidFill>
            </a:endParaRPr>
          </a:p>
          <a:p>
            <a:pPr marL="342900" lvl="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000" b="0" dirty="0">
                <a:solidFill>
                  <a:srgbClr val="8A8A8A"/>
                </a:solidFill>
              </a:rPr>
              <a:t>Helping the visually impaired person to find the cane if it is </a:t>
            </a:r>
            <a:r>
              <a:rPr lang="en-US" sz="2000" b="0" dirty="0" smtClean="0">
                <a:solidFill>
                  <a:srgbClr val="8A8A8A"/>
                </a:solidFill>
              </a:rPr>
              <a:t>lost.</a:t>
            </a:r>
          </a:p>
          <a:p>
            <a:pPr marL="342900" lvl="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000" b="0" dirty="0" smtClean="0">
                <a:solidFill>
                  <a:srgbClr val="8A8A8A"/>
                </a:solidFill>
              </a:rPr>
              <a:t>Two circuits sender and receiver.</a:t>
            </a:r>
          </a:p>
          <a:p>
            <a:pPr marL="342900" lvl="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000" b="0" dirty="0" smtClean="0">
                <a:solidFill>
                  <a:srgbClr val="8A8A8A"/>
                </a:solidFill>
              </a:rPr>
              <a:t>Follow the buzzer sound to locate the cane.</a:t>
            </a:r>
            <a:endParaRPr lang="en-US" sz="2000" b="0" dirty="0">
              <a:solidFill>
                <a:srgbClr val="8A8A8A"/>
              </a:solidFill>
            </a:endParaRPr>
          </a:p>
          <a:p>
            <a:pPr lvl="0" algn="l">
              <a:lnSpc>
                <a:spcPct val="150000"/>
              </a:lnSpc>
              <a:buClrTx/>
            </a:pPr>
            <a:r>
              <a:rPr lang="en-US" sz="4400" b="0" dirty="0" smtClean="0">
                <a:solidFill>
                  <a:srgbClr val="808080"/>
                </a:solidFill>
              </a:rPr>
              <a:t> </a:t>
            </a:r>
          </a:p>
          <a:p>
            <a:pPr algn="l">
              <a:lnSpc>
                <a:spcPct val="150000"/>
              </a:lnSpc>
              <a:buClrTx/>
            </a:pPr>
            <a:endParaRPr lang="en-US" dirty="0" smtClean="0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04664"/>
            <a:ext cx="4048929" cy="537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150000"/>
              </a:lnSpc>
              <a:buClrTx/>
            </a:pPr>
            <a:r>
              <a:rPr lang="en-US" sz="2200" dirty="0">
                <a:solidFill>
                  <a:schemeClr val="bg1"/>
                </a:solidFill>
              </a:rPr>
              <a:t>Implementation - Cane Locater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059" y="1737484"/>
            <a:ext cx="1739130" cy="456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System Tool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352" y="2708920"/>
            <a:ext cx="460851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Software </a:t>
            </a:r>
            <a:r>
              <a:rPr lang="en-US" i="1" dirty="0" smtClean="0">
                <a:solidFill>
                  <a:schemeClr val="bg1"/>
                </a:solidFill>
              </a:rPr>
              <a:t>tool</a:t>
            </a:r>
          </a:p>
          <a:p>
            <a:pPr marL="285750" indent="-285750" algn="l" rtl="0">
              <a:lnSpc>
                <a:spcPct val="150000"/>
              </a:lnSpc>
              <a:buClr>
                <a:schemeClr val="bg1"/>
              </a:buCl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Design </a:t>
            </a:r>
            <a:r>
              <a:rPr lang="en-US" dirty="0">
                <a:solidFill>
                  <a:schemeClr val="bg1"/>
                </a:solidFill>
              </a:rPr>
              <a:t>the schematics of both transmitter and receiver circuits in </a:t>
            </a:r>
            <a:endParaRPr lang="en-US" dirty="0" smtClean="0">
              <a:solidFill>
                <a:schemeClr val="bg1"/>
              </a:solidFill>
            </a:endParaRPr>
          </a:p>
          <a:p>
            <a:pPr algn="l" rtl="0">
              <a:lnSpc>
                <a:spcPct val="15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EAGLE </a:t>
            </a:r>
            <a:r>
              <a:rPr lang="en-US" dirty="0">
                <a:solidFill>
                  <a:schemeClr val="bg1"/>
                </a:solidFill>
              </a:rPr>
              <a:t>CAD .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 algn="l" rtl="0">
              <a:lnSpc>
                <a:spcPct val="150000"/>
              </a:lnSpc>
              <a:buClr>
                <a:schemeClr val="bg1"/>
              </a:buCl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Convert </a:t>
            </a:r>
            <a:r>
              <a:rPr lang="en-US" dirty="0">
                <a:solidFill>
                  <a:schemeClr val="bg1"/>
                </a:solidFill>
              </a:rPr>
              <a:t>these schematics into PCB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269346"/>
            <a:ext cx="5638800" cy="2406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799276"/>
            <a:ext cx="5640217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75632"/>
            <a:ext cx="5638800" cy="1552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53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04664"/>
            <a:ext cx="4048929" cy="537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150000"/>
              </a:lnSpc>
              <a:buClrTx/>
            </a:pPr>
            <a:r>
              <a:rPr lang="en-US" sz="2200" dirty="0">
                <a:solidFill>
                  <a:schemeClr val="bg1"/>
                </a:solidFill>
              </a:rPr>
              <a:t>Implementation - Cane Locater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096" y="1716766"/>
            <a:ext cx="1739129" cy="1287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System Tool</a:t>
            </a:r>
          </a:p>
          <a:p>
            <a:pPr marL="342900" indent="-342900" algn="r" rtl="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 algn="r" rtl="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352" y="2708920"/>
            <a:ext cx="4342609" cy="211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Hardware </a:t>
            </a:r>
            <a:r>
              <a:rPr lang="en-US" i="1" dirty="0" smtClean="0">
                <a:solidFill>
                  <a:schemeClr val="bg1"/>
                </a:solidFill>
              </a:rPr>
              <a:t>tools</a:t>
            </a:r>
          </a:p>
          <a:p>
            <a:pPr marL="285750" indent="-285750" algn="l" rtl="0">
              <a:lnSpc>
                <a:spcPct val="150000"/>
              </a:lnSpc>
              <a:buClr>
                <a:schemeClr val="bg1"/>
              </a:buCl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Used RT4 and RR3 </a:t>
            </a:r>
            <a:r>
              <a:rPr lang="en-US" dirty="0">
                <a:solidFill>
                  <a:schemeClr val="bg1"/>
                </a:solidFill>
              </a:rPr>
              <a:t>modules </a:t>
            </a:r>
            <a:r>
              <a:rPr lang="en-US" dirty="0" smtClean="0">
                <a:solidFill>
                  <a:schemeClr val="bg1"/>
                </a:solidFill>
              </a:rPr>
              <a:t>and other components to </a:t>
            </a:r>
            <a:r>
              <a:rPr lang="en-US" dirty="0">
                <a:solidFill>
                  <a:schemeClr val="bg1"/>
                </a:solidFill>
              </a:rPr>
              <a:t>build the transmitter and receiver </a:t>
            </a:r>
            <a:r>
              <a:rPr lang="en-US" dirty="0" smtClean="0">
                <a:solidFill>
                  <a:schemeClr val="bg1"/>
                </a:solidFill>
              </a:rPr>
              <a:t>circuits.</a:t>
            </a:r>
          </a:p>
          <a:p>
            <a:pPr algn="l" rtl="0">
              <a:lnSpc>
                <a:spcPct val="150000"/>
              </a:lnSpc>
              <a:buClr>
                <a:schemeClr val="bg1"/>
              </a:buClr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4562415"/>
            <a:ext cx="3034921" cy="25396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64" y="5050599"/>
            <a:ext cx="2880320" cy="1807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2217787"/>
            <a:ext cx="67246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3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838200" y="476672"/>
            <a:ext cx="11162456" cy="5700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pPr algn="l">
              <a:lnSpc>
                <a:spcPct val="150000"/>
              </a:lnSpc>
              <a:buClrTx/>
            </a:pPr>
            <a:r>
              <a:rPr lang="en-US" sz="4400" b="0" dirty="0" smtClean="0">
                <a:solidFill>
                  <a:srgbClr val="808080"/>
                </a:solidFill>
              </a:rPr>
              <a:t>Implementation - </a:t>
            </a:r>
            <a:r>
              <a:rPr lang="en-US" sz="3200" dirty="0">
                <a:solidFill>
                  <a:srgbClr val="808080"/>
                </a:solidFill>
              </a:rPr>
              <a:t>Simple Navigation </a:t>
            </a:r>
            <a:r>
              <a:rPr lang="en-US" sz="3200" dirty="0" smtClean="0">
                <a:solidFill>
                  <a:srgbClr val="808080"/>
                </a:solidFill>
              </a:rPr>
              <a:t>System</a:t>
            </a:r>
            <a:endParaRPr lang="en-US" sz="3200" dirty="0">
              <a:solidFill>
                <a:srgbClr val="808080"/>
              </a:solidFill>
            </a:endParaRPr>
          </a:p>
          <a:p>
            <a:pPr marL="571500" indent="-5715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000" b="0" dirty="0" smtClean="0">
                <a:solidFill>
                  <a:srgbClr val="808080"/>
                </a:solidFill>
              </a:rPr>
              <a:t> </a:t>
            </a:r>
            <a:r>
              <a:rPr lang="en-US" sz="2000" b="0" dirty="0">
                <a:solidFill>
                  <a:srgbClr val="8A8A8A"/>
                </a:solidFill>
              </a:rPr>
              <a:t>Helping the visually </a:t>
            </a:r>
            <a:r>
              <a:rPr lang="en-US" sz="2000" b="0" dirty="0" smtClean="0">
                <a:solidFill>
                  <a:srgbClr val="8A8A8A"/>
                </a:solidFill>
              </a:rPr>
              <a:t>impaired </a:t>
            </a:r>
            <a:r>
              <a:rPr lang="en-US" sz="2000" b="0" dirty="0">
                <a:solidFill>
                  <a:srgbClr val="8A8A8A"/>
                </a:solidFill>
              </a:rPr>
              <a:t>people to go to a specific place safely</a:t>
            </a:r>
            <a:r>
              <a:rPr lang="en-US" sz="2000" b="0" dirty="0" smtClean="0">
                <a:solidFill>
                  <a:srgbClr val="8A8A8A"/>
                </a:solidFill>
              </a:rPr>
              <a:t>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000" b="0" dirty="0" smtClean="0">
                <a:solidFill>
                  <a:srgbClr val="808080"/>
                </a:solidFill>
              </a:rPr>
              <a:t>    Designed </a:t>
            </a:r>
            <a:r>
              <a:rPr lang="en-US" sz="2000" b="0" dirty="0">
                <a:solidFill>
                  <a:srgbClr val="8A8A8A"/>
                </a:solidFill>
              </a:rPr>
              <a:t>by using android </a:t>
            </a:r>
            <a:r>
              <a:rPr lang="en-US" sz="2000" b="0" dirty="0" smtClean="0">
                <a:solidFill>
                  <a:srgbClr val="8A8A8A"/>
                </a:solidFill>
              </a:rPr>
              <a:t>application, Bluetooth module, TTS and GPS module.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endParaRPr lang="en-US" sz="2000" b="0" dirty="0">
              <a:solidFill>
                <a:srgbClr val="8A8A8A"/>
              </a:solidFill>
            </a:endParaRPr>
          </a:p>
          <a:p>
            <a:pPr lvl="0" algn="l">
              <a:lnSpc>
                <a:spcPct val="150000"/>
              </a:lnSpc>
              <a:buClrTx/>
            </a:pPr>
            <a:endParaRPr lang="en-US" sz="4400" b="0" dirty="0" smtClean="0">
              <a:solidFill>
                <a:srgbClr val="808080"/>
              </a:solidFill>
            </a:endParaRPr>
          </a:p>
          <a:p>
            <a:pPr algn="l">
              <a:lnSpc>
                <a:spcPct val="150000"/>
              </a:lnSpc>
              <a:buClrTx/>
            </a:pPr>
            <a:endParaRPr lang="en-US" sz="4400" b="0" dirty="0" smtClean="0">
              <a:solidFill>
                <a:srgbClr val="808080"/>
              </a:solidFill>
            </a:endParaRPr>
          </a:p>
          <a:p>
            <a:pPr algn="l">
              <a:lnSpc>
                <a:spcPct val="150000"/>
              </a:lnSpc>
              <a:buClrTx/>
            </a:pPr>
            <a:endParaRPr lang="en-US" dirty="0" smtClean="0">
              <a:solidFill>
                <a:srgbClr val="3D3D3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2801241"/>
            <a:ext cx="6433837" cy="349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25506"/>
            <a:ext cx="4367807" cy="57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</a:pPr>
            <a:r>
              <a:rPr lang="en-US" sz="2400" dirty="0" smtClean="0">
                <a:solidFill>
                  <a:schemeClr val="bg1"/>
                </a:solidFill>
              </a:rPr>
              <a:t>Simple </a:t>
            </a:r>
            <a:r>
              <a:rPr lang="en-US" sz="2400" dirty="0">
                <a:solidFill>
                  <a:schemeClr val="bg1"/>
                </a:solidFill>
              </a:rPr>
              <a:t>Navigation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352" y="1981679"/>
            <a:ext cx="1765420" cy="456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Set the path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715852"/>
            <a:ext cx="4367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Set the desired path.</a:t>
            </a:r>
          </a:p>
          <a:p>
            <a:pPr marL="285750" indent="-285750" algn="l" rtl="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 algn="l" rtl="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end </a:t>
            </a:r>
            <a:r>
              <a:rPr lang="en-US" dirty="0">
                <a:solidFill>
                  <a:schemeClr val="bg1"/>
                </a:solidFill>
              </a:rPr>
              <a:t>the coordinates to the </a:t>
            </a:r>
            <a:r>
              <a:rPr lang="en-US" dirty="0" smtClean="0">
                <a:solidFill>
                  <a:schemeClr val="bg1"/>
                </a:solidFill>
              </a:rPr>
              <a:t>arduino.</a:t>
            </a:r>
          </a:p>
          <a:p>
            <a:pPr marL="285750" indent="-285750" algn="l" rtl="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l" rtl="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navigation </a:t>
            </a:r>
            <a:r>
              <a:rPr lang="en-US" dirty="0" smtClean="0">
                <a:solidFill>
                  <a:schemeClr val="bg1"/>
                </a:solidFill>
              </a:rPr>
              <a:t>start through auditory feedback.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06" y="728625"/>
            <a:ext cx="3122683" cy="52926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80" y="728625"/>
            <a:ext cx="3158292" cy="529266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904" y="1340768"/>
            <a:ext cx="246671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سهم إلى اليمين 32"/>
          <p:cNvSpPr/>
          <p:nvPr/>
        </p:nvSpPr>
        <p:spPr>
          <a:xfrm>
            <a:off x="8357444" y="3485858"/>
            <a:ext cx="571504" cy="21431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25506"/>
            <a:ext cx="4367807" cy="57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</a:pPr>
            <a:r>
              <a:rPr lang="en-US" sz="2400" dirty="0" smtClean="0">
                <a:solidFill>
                  <a:schemeClr val="bg1"/>
                </a:solidFill>
              </a:rPr>
              <a:t>Simple </a:t>
            </a:r>
            <a:r>
              <a:rPr lang="en-US" sz="2400" dirty="0">
                <a:solidFill>
                  <a:schemeClr val="bg1"/>
                </a:solidFill>
              </a:rPr>
              <a:t>Navigation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191344" y="1944743"/>
            <a:ext cx="2665345" cy="456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Way-point technique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715852"/>
            <a:ext cx="4367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GPS receiver can obtain coordinates of the current location. 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 algn="l" rtl="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 algn="l" rtl="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Way-points </a:t>
            </a:r>
            <a:r>
              <a:rPr lang="en-US" dirty="0">
                <a:solidFill>
                  <a:schemeClr val="bg1"/>
                </a:solidFill>
              </a:rPr>
              <a:t>technique </a:t>
            </a:r>
            <a:r>
              <a:rPr lang="en-US" dirty="0" smtClean="0">
                <a:solidFill>
                  <a:schemeClr val="bg1"/>
                </a:solidFill>
              </a:rPr>
              <a:t>to obtain For direction </a:t>
            </a:r>
            <a:r>
              <a:rPr lang="en-US" dirty="0">
                <a:solidFill>
                  <a:schemeClr val="bg1"/>
                </a:solidFill>
              </a:rPr>
              <a:t>and distance towards a </a:t>
            </a:r>
            <a:r>
              <a:rPr lang="en-US" dirty="0" smtClean="0">
                <a:solidFill>
                  <a:schemeClr val="bg1"/>
                </a:solidFill>
              </a:rPr>
              <a:t>destination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-28807"/>
            <a:ext cx="3633692" cy="3219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795" y="3554502"/>
            <a:ext cx="3535080" cy="281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9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838200" y="476672"/>
            <a:ext cx="11162456" cy="5700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pPr lvl="0" algn="l">
              <a:lnSpc>
                <a:spcPct val="150000"/>
              </a:lnSpc>
              <a:buClrTx/>
            </a:pPr>
            <a:r>
              <a:rPr lang="en-US" sz="4400" b="0" dirty="0" smtClean="0">
                <a:solidFill>
                  <a:srgbClr val="808080"/>
                </a:solidFill>
              </a:rPr>
              <a:t>Implementation – Last feature</a:t>
            </a:r>
          </a:p>
          <a:p>
            <a:pPr lvl="0" algn="l">
              <a:lnSpc>
                <a:spcPct val="150000"/>
              </a:lnSpc>
              <a:buClrTx/>
            </a:pPr>
            <a:endParaRPr lang="en-US" sz="3200" dirty="0" smtClean="0">
              <a:solidFill>
                <a:srgbClr val="808080"/>
              </a:solidFill>
            </a:endParaRP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000" b="0" dirty="0">
                <a:solidFill>
                  <a:srgbClr val="8A8A8A"/>
                </a:solidFill>
              </a:rPr>
              <a:t>Helping the ordinary people to recognize visually impaired people in the dark</a:t>
            </a:r>
            <a:r>
              <a:rPr lang="en-US" sz="2000" b="0" dirty="0" smtClean="0">
                <a:solidFill>
                  <a:srgbClr val="8A8A8A"/>
                </a:solidFill>
              </a:rPr>
              <a:t>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000" b="0" dirty="0">
                <a:solidFill>
                  <a:srgbClr val="8A8A8A"/>
                </a:solidFill>
              </a:rPr>
              <a:t>Led indicator system is designed by using LDR sensor “Light Dependent Resistor</a:t>
            </a:r>
            <a:r>
              <a:rPr lang="en-US" sz="2000" b="0" dirty="0" smtClean="0">
                <a:solidFill>
                  <a:srgbClr val="8A8A8A"/>
                </a:solidFill>
              </a:rPr>
              <a:t>”.</a:t>
            </a:r>
          </a:p>
          <a:p>
            <a:pPr algn="l">
              <a:lnSpc>
                <a:spcPct val="150000"/>
              </a:lnSpc>
              <a:buClrTx/>
            </a:pPr>
            <a:endParaRPr lang="en-US" sz="2000" b="0" dirty="0">
              <a:solidFill>
                <a:srgbClr val="8A8A8A"/>
              </a:solidFill>
            </a:endParaRPr>
          </a:p>
          <a:p>
            <a:pPr algn="l">
              <a:lnSpc>
                <a:spcPct val="150000"/>
              </a:lnSpc>
              <a:buClrTx/>
            </a:pPr>
            <a:endParaRPr lang="en-US" sz="3200" dirty="0">
              <a:solidFill>
                <a:srgbClr val="808080"/>
              </a:solidFill>
            </a:endParaRPr>
          </a:p>
          <a:p>
            <a:pPr lvl="0" algn="l">
              <a:lnSpc>
                <a:spcPct val="150000"/>
              </a:lnSpc>
              <a:buClrTx/>
            </a:pPr>
            <a:r>
              <a:rPr lang="en-US" sz="4400" b="0" dirty="0" smtClean="0">
                <a:solidFill>
                  <a:srgbClr val="808080"/>
                </a:solidFill>
              </a:rPr>
              <a:t> </a:t>
            </a:r>
          </a:p>
          <a:p>
            <a:pPr algn="l">
              <a:lnSpc>
                <a:spcPct val="150000"/>
              </a:lnSpc>
              <a:buClrTx/>
            </a:pPr>
            <a:endParaRPr lang="en-US" sz="4400" b="0" dirty="0" smtClean="0">
              <a:solidFill>
                <a:srgbClr val="808080"/>
              </a:solidFill>
            </a:endParaRPr>
          </a:p>
          <a:p>
            <a:pPr algn="l">
              <a:lnSpc>
                <a:spcPct val="150000"/>
              </a:lnSpc>
              <a:buClrTx/>
            </a:pPr>
            <a:endParaRPr lang="en-US" dirty="0" smtClean="0">
              <a:solidFill>
                <a:srgbClr val="3D3D3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4110038"/>
            <a:ext cx="3810000" cy="206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9334">
            <a:off x="7236974" y="4200459"/>
            <a:ext cx="1755917" cy="17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b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b="1" dirty="0">
              <a:solidFill>
                <a:srgbClr val="8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24768" y="1844824"/>
            <a:ext cx="105156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pPr marL="342900" indent="-342900" algn="l">
              <a:buClrTx/>
              <a:buFont typeface="Wingdings" pitchFamily="2" charset="2"/>
              <a:buChar char="§"/>
            </a:pPr>
            <a:endParaRPr lang="en-US" b="0" dirty="0" smtClean="0">
              <a:solidFill>
                <a:srgbClr val="808080"/>
              </a:solidFill>
            </a:endParaRP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808080"/>
                </a:solidFill>
              </a:rPr>
              <a:t>Motivation</a:t>
            </a:r>
            <a:r>
              <a:rPr lang="en-US" b="0" dirty="0">
                <a:solidFill>
                  <a:srgbClr val="808080"/>
                </a:solidFill>
              </a:rPr>
              <a:t>, objectives</a:t>
            </a:r>
            <a:r>
              <a:rPr lang="en-US" b="0" dirty="0" smtClean="0">
                <a:solidFill>
                  <a:srgbClr val="808080"/>
                </a:solidFill>
              </a:rPr>
              <a:t>.</a:t>
            </a: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>
                <a:solidFill>
                  <a:srgbClr val="808080"/>
                </a:solidFill>
              </a:rPr>
              <a:t>Feature Highlights</a:t>
            </a:r>
            <a:r>
              <a:rPr lang="en-US" b="0" dirty="0" smtClean="0">
                <a:solidFill>
                  <a:srgbClr val="808080"/>
                </a:solidFill>
              </a:rPr>
              <a:t>.</a:t>
            </a:r>
            <a:endParaRPr lang="en-US" b="0" dirty="0">
              <a:solidFill>
                <a:srgbClr val="808080"/>
              </a:solidFill>
            </a:endParaRP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808080"/>
                </a:solidFill>
              </a:rPr>
              <a:t>Implementation.</a:t>
            </a: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808080"/>
                </a:solidFill>
              </a:rPr>
              <a:t>Problems.</a:t>
            </a:r>
            <a:endParaRPr lang="en-US" b="0" dirty="0">
              <a:solidFill>
                <a:srgbClr val="808080"/>
              </a:solidFill>
            </a:endParaRP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808080"/>
                </a:solidFill>
              </a:rPr>
              <a:t>Future Work.  </a:t>
            </a:r>
          </a:p>
          <a:p>
            <a:pPr>
              <a:buClrTx/>
            </a:pPr>
            <a:endParaRPr lang="en-US" dirty="0" smtClean="0">
              <a:solidFill>
                <a:srgbClr val="3D3D3D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en-US" dirty="0">
              <a:solidFill>
                <a:srgbClr val="3D3D3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132856"/>
            <a:ext cx="332644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b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b="1" dirty="0">
              <a:solidFill>
                <a:srgbClr val="8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24768" y="1844824"/>
            <a:ext cx="105156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pPr marL="342900" indent="-342900" algn="l">
              <a:buClrTx/>
              <a:buFont typeface="Wingdings" pitchFamily="2" charset="2"/>
              <a:buChar char="§"/>
            </a:pPr>
            <a:endParaRPr lang="en-US" b="0" dirty="0" smtClean="0">
              <a:solidFill>
                <a:srgbClr val="808080"/>
              </a:solidFill>
            </a:endParaRP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BEBEBE"/>
                </a:solidFill>
              </a:rPr>
              <a:t>Motivation</a:t>
            </a:r>
            <a:r>
              <a:rPr lang="en-US" b="0" dirty="0">
                <a:solidFill>
                  <a:srgbClr val="BEBEBE"/>
                </a:solidFill>
              </a:rPr>
              <a:t>, objectives</a:t>
            </a:r>
            <a:r>
              <a:rPr lang="en-US" b="0" dirty="0" smtClean="0">
                <a:solidFill>
                  <a:srgbClr val="BEBEBE"/>
                </a:solidFill>
              </a:rPr>
              <a:t>.</a:t>
            </a: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>
                <a:solidFill>
                  <a:srgbClr val="BEBEBE"/>
                </a:solidFill>
              </a:rPr>
              <a:t>Feature Highlights</a:t>
            </a:r>
            <a:r>
              <a:rPr lang="en-US" b="0" dirty="0" smtClean="0">
                <a:solidFill>
                  <a:srgbClr val="BEBEBE"/>
                </a:solidFill>
              </a:rPr>
              <a:t>.</a:t>
            </a:r>
            <a:endParaRPr lang="en-US" b="0" dirty="0">
              <a:solidFill>
                <a:srgbClr val="BEBEBE"/>
              </a:solidFill>
            </a:endParaRP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BEBEBE"/>
                </a:solidFill>
              </a:rPr>
              <a:t>Implementation.</a:t>
            </a: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808080"/>
                </a:solidFill>
              </a:rPr>
              <a:t>Problems.</a:t>
            </a:r>
            <a:endParaRPr lang="en-US" b="0" dirty="0">
              <a:solidFill>
                <a:srgbClr val="808080"/>
              </a:solidFill>
            </a:endParaRP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BEBEBE"/>
                </a:solidFill>
              </a:rPr>
              <a:t>Future Work.  </a:t>
            </a:r>
          </a:p>
          <a:p>
            <a:pPr algn="l">
              <a:buClrTx/>
            </a:pPr>
            <a:r>
              <a:rPr lang="en-US" b="0" dirty="0" smtClean="0">
                <a:solidFill>
                  <a:srgbClr val="BEBEBE"/>
                </a:solidFill>
              </a:rPr>
              <a:t>.</a:t>
            </a:r>
          </a:p>
          <a:p>
            <a:pPr>
              <a:buClrTx/>
            </a:pPr>
            <a:endParaRPr lang="en-US" dirty="0" smtClean="0">
              <a:solidFill>
                <a:srgbClr val="3D3D3D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en-US" dirty="0">
              <a:solidFill>
                <a:srgbClr val="3D3D3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132856"/>
            <a:ext cx="332644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551384" y="404664"/>
            <a:ext cx="11305256" cy="7848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pPr algn="l">
              <a:lnSpc>
                <a:spcPct val="150000"/>
              </a:lnSpc>
              <a:buClrTx/>
            </a:pPr>
            <a:r>
              <a:rPr lang="en-US" sz="9300" b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</a:t>
            </a:r>
            <a:r>
              <a:rPr lang="en-US" sz="9300" b="0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Faced </a:t>
            </a:r>
            <a:r>
              <a:rPr lang="en-US" sz="9300" b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their Solutions</a:t>
            </a:r>
          </a:p>
          <a:p>
            <a:pPr algn="l">
              <a:lnSpc>
                <a:spcPct val="150000"/>
              </a:lnSpc>
              <a:buClrTx/>
            </a:pPr>
            <a:endParaRPr lang="en-US" sz="5100" b="0" dirty="0" smtClean="0">
              <a:solidFill>
                <a:srgbClr val="808080"/>
              </a:solidFill>
            </a:endParaRPr>
          </a:p>
          <a:p>
            <a:pPr marL="685800" indent="-685800" algn="l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5100" b="0" dirty="0">
                <a:solidFill>
                  <a:srgbClr val="808080"/>
                </a:solidFill>
              </a:rPr>
              <a:t>Design with multiple sensors gave slow feedback.</a:t>
            </a:r>
          </a:p>
          <a:p>
            <a:pPr marL="685800" indent="-685800" algn="l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4500" b="0" dirty="0">
                <a:solidFill>
                  <a:srgbClr val="808080"/>
                </a:solidFill>
              </a:rPr>
              <a:t>Designed with only 2 </a:t>
            </a:r>
            <a:r>
              <a:rPr lang="en-US" sz="4500" b="0" dirty="0" smtClean="0">
                <a:solidFill>
                  <a:srgbClr val="808080"/>
                </a:solidFill>
              </a:rPr>
              <a:t>ultra sonic sensors.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5100" b="0" dirty="0" smtClean="0">
                <a:solidFill>
                  <a:srgbClr val="808080"/>
                </a:solidFill>
              </a:rPr>
              <a:t>Dealing with RF transmitter and receiver circuits because </a:t>
            </a:r>
            <a:r>
              <a:rPr lang="en-US" sz="5100" b="0" dirty="0">
                <a:solidFill>
                  <a:srgbClr val="808080"/>
                </a:solidFill>
              </a:rPr>
              <a:t>it's more sensitive</a:t>
            </a:r>
            <a:r>
              <a:rPr lang="en-US" sz="5100" b="0" dirty="0" smtClean="0">
                <a:solidFill>
                  <a:srgbClr val="808080"/>
                </a:solidFill>
              </a:rPr>
              <a:t>.</a:t>
            </a:r>
          </a:p>
          <a:p>
            <a:pPr marL="685800" indent="-685800" algn="l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4500" b="0" dirty="0">
                <a:solidFill>
                  <a:srgbClr val="808080"/>
                </a:solidFill>
              </a:rPr>
              <a:t>Using Eagle CAD </a:t>
            </a:r>
            <a:r>
              <a:rPr lang="en-US" sz="4500" b="0" dirty="0" smtClean="0">
                <a:solidFill>
                  <a:srgbClr val="808080"/>
                </a:solidFill>
              </a:rPr>
              <a:t>program to design PCB for the circuits.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5100" b="0" dirty="0" smtClean="0">
                <a:solidFill>
                  <a:srgbClr val="808080"/>
                </a:solidFill>
              </a:rPr>
              <a:t>The GPS take a time to work and give result.</a:t>
            </a:r>
          </a:p>
          <a:p>
            <a:pPr marL="685800" indent="-685800" algn="l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4500" b="0" dirty="0" smtClean="0">
                <a:solidFill>
                  <a:srgbClr val="808080"/>
                </a:solidFill>
              </a:rPr>
              <a:t>Solve it partially by coding</a:t>
            </a:r>
            <a:r>
              <a:rPr lang="en-US" sz="4500" b="0" dirty="0">
                <a:solidFill>
                  <a:srgbClr val="808080"/>
                </a:solidFill>
              </a:rPr>
              <a:t>.</a:t>
            </a:r>
            <a:endParaRPr lang="en-US" sz="4500" b="0" dirty="0" smtClean="0">
              <a:solidFill>
                <a:srgbClr val="808080"/>
              </a:solidFill>
            </a:endParaRP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5100" b="0" dirty="0" smtClean="0">
                <a:solidFill>
                  <a:srgbClr val="808080"/>
                </a:solidFill>
              </a:rPr>
              <a:t>The size of component must fit with the size of the cane. 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4500" b="0" dirty="0" smtClean="0">
                <a:solidFill>
                  <a:srgbClr val="808080"/>
                </a:solidFill>
              </a:rPr>
              <a:t>Try to distribute the components along the cane.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endParaRPr lang="en-US" sz="2000" b="0" dirty="0" smtClean="0">
              <a:solidFill>
                <a:srgbClr val="808080"/>
              </a:solidFill>
            </a:endParaRPr>
          </a:p>
          <a:p>
            <a:pPr algn="l">
              <a:lnSpc>
                <a:spcPct val="150000"/>
              </a:lnSpc>
              <a:buClrTx/>
            </a:pPr>
            <a:endParaRPr lang="en-US" sz="2000" b="0" dirty="0" smtClean="0">
              <a:solidFill>
                <a:srgbClr val="808080"/>
              </a:solidFill>
            </a:endParaRPr>
          </a:p>
          <a:p>
            <a:pPr algn="l">
              <a:lnSpc>
                <a:spcPct val="150000"/>
              </a:lnSpc>
              <a:buClrTx/>
            </a:pPr>
            <a:endParaRPr lang="en-US" sz="4400" b="0" dirty="0" smtClean="0">
              <a:solidFill>
                <a:srgbClr val="808080"/>
              </a:solidFill>
            </a:endParaRPr>
          </a:p>
          <a:p>
            <a:pPr algn="l">
              <a:lnSpc>
                <a:spcPct val="150000"/>
              </a:lnSpc>
              <a:buClrTx/>
            </a:pPr>
            <a:r>
              <a:rPr lang="en-US" sz="4400" b="0" dirty="0">
                <a:solidFill>
                  <a:srgbClr val="808080"/>
                </a:solidFill>
              </a:rPr>
              <a:t> </a:t>
            </a:r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b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b="1" dirty="0">
              <a:solidFill>
                <a:srgbClr val="8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24768" y="1844824"/>
            <a:ext cx="105156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pPr marL="342900" indent="-342900" algn="l">
              <a:buClrTx/>
              <a:buFont typeface="Wingdings" pitchFamily="2" charset="2"/>
              <a:buChar char="§"/>
            </a:pPr>
            <a:endParaRPr lang="en-US" b="0" dirty="0" smtClean="0">
              <a:solidFill>
                <a:srgbClr val="808080"/>
              </a:solidFill>
            </a:endParaRP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BEBEBE"/>
                </a:solidFill>
              </a:rPr>
              <a:t>Motivation</a:t>
            </a:r>
            <a:r>
              <a:rPr lang="en-US" b="0" dirty="0">
                <a:solidFill>
                  <a:srgbClr val="BEBEBE"/>
                </a:solidFill>
              </a:rPr>
              <a:t>, objectives</a:t>
            </a:r>
            <a:r>
              <a:rPr lang="en-US" b="0" dirty="0" smtClean="0">
                <a:solidFill>
                  <a:srgbClr val="BEBEBE"/>
                </a:solidFill>
              </a:rPr>
              <a:t>.</a:t>
            </a: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>
                <a:solidFill>
                  <a:srgbClr val="BEBEBE"/>
                </a:solidFill>
              </a:rPr>
              <a:t>Feature Highlights</a:t>
            </a:r>
            <a:r>
              <a:rPr lang="en-US" b="0" dirty="0" smtClean="0">
                <a:solidFill>
                  <a:srgbClr val="BEBEBE"/>
                </a:solidFill>
              </a:rPr>
              <a:t>.</a:t>
            </a:r>
            <a:endParaRPr lang="en-US" b="0" dirty="0">
              <a:solidFill>
                <a:srgbClr val="BEBEBE"/>
              </a:solidFill>
            </a:endParaRP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BEBEBE"/>
                </a:solidFill>
              </a:rPr>
              <a:t>Implementation.</a:t>
            </a: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BEBEBE"/>
                </a:solidFill>
              </a:rPr>
              <a:t>Problems.</a:t>
            </a:r>
            <a:endParaRPr lang="en-US" b="0" dirty="0">
              <a:solidFill>
                <a:srgbClr val="BEBEBE"/>
              </a:solidFill>
            </a:endParaRP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808080"/>
                </a:solidFill>
              </a:rPr>
              <a:t>Future Work.  </a:t>
            </a:r>
          </a:p>
          <a:p>
            <a:pPr>
              <a:buClrTx/>
            </a:pPr>
            <a:endParaRPr lang="en-US" dirty="0" smtClean="0">
              <a:solidFill>
                <a:srgbClr val="3D3D3D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en-US" dirty="0">
              <a:solidFill>
                <a:srgbClr val="3D3D3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132856"/>
            <a:ext cx="332644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838200" y="476672"/>
            <a:ext cx="11162456" cy="5700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pPr algn="l">
              <a:lnSpc>
                <a:spcPct val="150000"/>
              </a:lnSpc>
              <a:buClrTx/>
            </a:pPr>
            <a:r>
              <a:rPr lang="en-US" sz="440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</a:t>
            </a:r>
            <a:r>
              <a:rPr lang="en-US" sz="4400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uture work</a:t>
            </a:r>
          </a:p>
          <a:p>
            <a:pPr algn="l">
              <a:lnSpc>
                <a:spcPct val="150000"/>
              </a:lnSpc>
              <a:buClrTx/>
            </a:pPr>
            <a:endParaRPr lang="en-US" dirty="0" smtClean="0">
              <a:solidFill>
                <a:srgbClr val="3D3D3D"/>
              </a:solidFill>
            </a:endParaRPr>
          </a:p>
          <a:p>
            <a:pPr marL="457200" indent="-457200" algn="l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b="0" dirty="0" smtClean="0">
                <a:solidFill>
                  <a:srgbClr val="8A8A8A"/>
                </a:solidFill>
              </a:rPr>
              <a:t>Increase the </a:t>
            </a:r>
            <a:r>
              <a:rPr lang="en-US" b="0" dirty="0">
                <a:solidFill>
                  <a:srgbClr val="8A8A8A"/>
                </a:solidFill>
              </a:rPr>
              <a:t>accuracy of the obstacle </a:t>
            </a:r>
            <a:r>
              <a:rPr lang="en-US" b="0" dirty="0" smtClean="0">
                <a:solidFill>
                  <a:srgbClr val="8A8A8A"/>
                </a:solidFill>
              </a:rPr>
              <a:t>detection.</a:t>
            </a:r>
          </a:p>
          <a:p>
            <a:pPr marL="457200" indent="-457200" algn="l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b="0" dirty="0">
                <a:solidFill>
                  <a:srgbClr val="8A8A8A"/>
                </a:solidFill>
              </a:rPr>
              <a:t>Improve the navigation system by using speech recognition application to be more appropriate to </a:t>
            </a:r>
            <a:r>
              <a:rPr lang="en-US" b="0" dirty="0" smtClean="0">
                <a:solidFill>
                  <a:srgbClr val="8A8A8A"/>
                </a:solidFill>
              </a:rPr>
              <a:t>visually impaired person.</a:t>
            </a:r>
          </a:p>
          <a:p>
            <a:pPr marL="457200" indent="-457200" algn="l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b="0" dirty="0" smtClean="0">
                <a:solidFill>
                  <a:srgbClr val="8A8A8A"/>
                </a:solidFill>
              </a:rPr>
              <a:t>Improve the accuracy of </a:t>
            </a:r>
            <a:r>
              <a:rPr lang="en-US" b="0" dirty="0">
                <a:solidFill>
                  <a:srgbClr val="8A8A8A"/>
                </a:solidFill>
              </a:rPr>
              <a:t>the </a:t>
            </a:r>
            <a:r>
              <a:rPr lang="en-US" b="0" dirty="0" smtClean="0">
                <a:solidFill>
                  <a:srgbClr val="8A8A8A"/>
                </a:solidFill>
              </a:rPr>
              <a:t>navigation </a:t>
            </a:r>
            <a:r>
              <a:rPr lang="en-US" b="0" dirty="0">
                <a:solidFill>
                  <a:srgbClr val="8A8A8A"/>
                </a:solidFill>
              </a:rPr>
              <a:t>system </a:t>
            </a:r>
            <a:r>
              <a:rPr lang="en-US" b="0" dirty="0" smtClean="0">
                <a:solidFill>
                  <a:srgbClr val="8A8A8A"/>
                </a:solidFill>
              </a:rPr>
              <a:t>algorithm.</a:t>
            </a:r>
            <a:endParaRPr lang="en-US" dirty="0">
              <a:solidFill>
                <a:srgbClr val="8A8A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91944" y="2852936"/>
            <a:ext cx="52565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6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algn="ctr"/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95800" y="1565015"/>
            <a:ext cx="66967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8A8A8A"/>
                </a:solidFill>
                <a:cs typeface="MV Boli" pitchFamily="2" charset="0"/>
              </a:rPr>
              <a:t>Questions</a:t>
            </a:r>
            <a:r>
              <a:rPr lang="en-US" sz="6600" dirty="0" smtClean="0">
                <a:solidFill>
                  <a:srgbClr val="8A8A8A"/>
                </a:solidFill>
                <a:cs typeface="MV Boli" pitchFamily="2" charset="0"/>
              </a:rPr>
              <a:t>?</a:t>
            </a:r>
          </a:p>
          <a:p>
            <a:pPr algn="ctr"/>
            <a:r>
              <a:rPr lang="en-US" sz="6600" dirty="0" smtClean="0">
                <a:solidFill>
                  <a:srgbClr val="8A8A8A"/>
                </a:solidFill>
                <a:cs typeface="MV Boli" pitchFamily="2" charset="0"/>
              </a:rPr>
              <a:t> </a:t>
            </a:r>
          </a:p>
          <a:p>
            <a:pPr algn="ctr"/>
            <a:r>
              <a:rPr lang="en-US" sz="6600" dirty="0" smtClean="0">
                <a:solidFill>
                  <a:srgbClr val="8A8A8A"/>
                </a:solidFill>
                <a:cs typeface="MV Boli" pitchFamily="2" charset="0"/>
              </a:rPr>
              <a:t>  Thank you </a:t>
            </a:r>
            <a:r>
              <a:rPr lang="en-US" sz="6600" dirty="0" smtClean="0">
                <a:solidFill>
                  <a:srgbClr val="8A8A8A"/>
                </a:solidFill>
                <a:cs typeface="MV Boli" pitchFamily="2" charset="0"/>
                <a:sym typeface="Wingdings" panose="05000000000000000000" pitchFamily="2" charset="2"/>
              </a:rPr>
              <a:t></a:t>
            </a:r>
            <a:r>
              <a:rPr lang="en-US" sz="6600" dirty="0" smtClean="0">
                <a:solidFill>
                  <a:srgbClr val="8A8A8A"/>
                </a:solidFill>
                <a:cs typeface="MV Boli" pitchFamily="2" charset="0"/>
              </a:rPr>
              <a:t> </a:t>
            </a:r>
            <a:endParaRPr lang="en-US" sz="6600" dirty="0">
              <a:solidFill>
                <a:srgbClr val="8A8A8A"/>
              </a:solidFill>
              <a:cs typeface="MV Boli" pitchFamily="2" charset="0"/>
            </a:endParaRPr>
          </a:p>
          <a:p>
            <a:pPr algn="ctr"/>
            <a:endParaRPr lang="en-US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8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b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b="1" dirty="0">
              <a:solidFill>
                <a:srgbClr val="8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24768" y="1844824"/>
            <a:ext cx="105156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pPr marL="342900" indent="-342900" algn="l">
              <a:buClrTx/>
              <a:buFont typeface="Wingdings" pitchFamily="2" charset="2"/>
              <a:buChar char="§"/>
            </a:pPr>
            <a:endParaRPr lang="en-US" b="0" dirty="0" smtClean="0">
              <a:solidFill>
                <a:srgbClr val="808080"/>
              </a:solidFill>
            </a:endParaRP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808080"/>
                </a:solidFill>
              </a:rPr>
              <a:t>Motivation</a:t>
            </a:r>
            <a:r>
              <a:rPr lang="en-US" b="0" dirty="0">
                <a:solidFill>
                  <a:srgbClr val="808080"/>
                </a:solidFill>
              </a:rPr>
              <a:t>, objectives</a:t>
            </a:r>
            <a:r>
              <a:rPr lang="en-US" b="0" dirty="0" smtClean="0">
                <a:solidFill>
                  <a:srgbClr val="808080"/>
                </a:solidFill>
              </a:rPr>
              <a:t>.</a:t>
            </a: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>
                <a:solidFill>
                  <a:schemeClr val="bg1">
                    <a:lumMod val="75000"/>
                  </a:schemeClr>
                </a:solidFill>
              </a:rPr>
              <a:t>Feature Highlights</a:t>
            </a:r>
            <a:r>
              <a:rPr lang="en-US" b="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b="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chemeClr val="bg1">
                    <a:lumMod val="75000"/>
                  </a:schemeClr>
                </a:solidFill>
              </a:rPr>
              <a:t>Implementation.</a:t>
            </a: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chemeClr val="bg1">
                    <a:lumMod val="75000"/>
                  </a:schemeClr>
                </a:solidFill>
              </a:rPr>
              <a:t>Problems.</a:t>
            </a:r>
            <a:endParaRPr lang="en-US" b="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chemeClr val="bg1">
                    <a:lumMod val="75000"/>
                  </a:schemeClr>
                </a:solidFill>
              </a:rPr>
              <a:t>Future Work.  </a:t>
            </a:r>
          </a:p>
          <a:p>
            <a:pPr>
              <a:buClrTx/>
            </a:pPr>
            <a:endParaRPr lang="en-US" dirty="0" smtClean="0">
              <a:solidFill>
                <a:srgbClr val="3D3D3D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en-US" dirty="0">
              <a:solidFill>
                <a:srgbClr val="3D3D3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132856"/>
            <a:ext cx="332644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132856"/>
            <a:ext cx="10515600" cy="3259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8A8A8A"/>
                </a:solidFill>
              </a:rPr>
              <a:t>High percentage of the visually impaired world-wide and in Palestine.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b="0" dirty="0">
                <a:solidFill>
                  <a:srgbClr val="8A8A8A"/>
                </a:solidFill>
              </a:rPr>
              <a:t>P</a:t>
            </a:r>
            <a:r>
              <a:rPr lang="en-US" b="0" dirty="0" smtClean="0">
                <a:solidFill>
                  <a:srgbClr val="8A8A8A"/>
                </a:solidFill>
              </a:rPr>
              <a:t>roblems </a:t>
            </a:r>
            <a:r>
              <a:rPr lang="en-US" b="0" dirty="0">
                <a:solidFill>
                  <a:srgbClr val="8A8A8A"/>
                </a:solidFill>
              </a:rPr>
              <a:t>faced by visually impaired </a:t>
            </a:r>
            <a:r>
              <a:rPr lang="en-US" b="0" dirty="0" smtClean="0">
                <a:solidFill>
                  <a:srgbClr val="8A8A8A"/>
                </a:solidFill>
              </a:rPr>
              <a:t>people :</a:t>
            </a:r>
            <a:endParaRPr lang="en-US" b="0" dirty="0">
              <a:solidFill>
                <a:srgbClr val="8A8A8A"/>
              </a:solidFill>
            </a:endParaRPr>
          </a:p>
          <a:p>
            <a:pPr marL="1257300" lvl="2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b="0" dirty="0">
                <a:solidFill>
                  <a:srgbClr val="8A8A8A"/>
                </a:solidFill>
              </a:rPr>
              <a:t>Can’t walk easily on their </a:t>
            </a:r>
            <a:r>
              <a:rPr lang="en-US" b="0" dirty="0" smtClean="0">
                <a:solidFill>
                  <a:srgbClr val="8A8A8A"/>
                </a:solidFill>
              </a:rPr>
              <a:t>own.</a:t>
            </a:r>
            <a:endParaRPr lang="en-US" b="0" dirty="0">
              <a:solidFill>
                <a:srgbClr val="8A8A8A"/>
              </a:solidFill>
            </a:endParaRPr>
          </a:p>
          <a:p>
            <a:pPr marL="1257300" lvl="2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b="0" dirty="0">
                <a:solidFill>
                  <a:srgbClr val="8A8A8A"/>
                </a:solidFill>
              </a:rPr>
              <a:t>Suffer from </a:t>
            </a:r>
            <a:r>
              <a:rPr lang="en-US" b="0" dirty="0" smtClean="0">
                <a:solidFill>
                  <a:srgbClr val="8A8A8A"/>
                </a:solidFill>
              </a:rPr>
              <a:t>obstacles.</a:t>
            </a:r>
            <a:endParaRPr lang="en-US" b="0" dirty="0">
              <a:solidFill>
                <a:srgbClr val="8A8A8A"/>
              </a:solidFill>
            </a:endParaRPr>
          </a:p>
          <a:p>
            <a:pPr marL="1257300" lvl="2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b="0" dirty="0">
                <a:solidFill>
                  <a:srgbClr val="8A8A8A"/>
                </a:solidFill>
              </a:rPr>
              <a:t>Difficult to reach a certain </a:t>
            </a:r>
            <a:r>
              <a:rPr lang="en-US" b="0" dirty="0" smtClean="0">
                <a:solidFill>
                  <a:srgbClr val="8A8A8A"/>
                </a:solidFill>
              </a:rPr>
              <a:t>place.</a:t>
            </a:r>
            <a:endParaRPr lang="en-US" b="0" dirty="0">
              <a:solidFill>
                <a:srgbClr val="8A8A8A"/>
              </a:solidFill>
            </a:endParaRPr>
          </a:p>
          <a:p>
            <a:pPr algn="l">
              <a:lnSpc>
                <a:spcPct val="150000"/>
              </a:lnSpc>
              <a:buClrTx/>
            </a:pPr>
            <a:endParaRPr lang="en-US" b="0" dirty="0" smtClean="0">
              <a:solidFill>
                <a:srgbClr val="8A8A8A"/>
              </a:solidFill>
            </a:endParaRPr>
          </a:p>
          <a:p>
            <a:pPr algn="l">
              <a:lnSpc>
                <a:spcPct val="150000"/>
              </a:lnSpc>
              <a:buClrTx/>
            </a:pPr>
            <a:endParaRPr lang="en-US" dirty="0" smtClean="0">
              <a:solidFill>
                <a:srgbClr val="3D3D3D"/>
              </a:solidFill>
            </a:endParaRPr>
          </a:p>
          <a:p>
            <a:pPr marL="342900" indent="-342900" algn="l"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en-US" dirty="0">
              <a:solidFill>
                <a:srgbClr val="3D3D3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b="1" dirty="0" smtClean="0">
                <a:solidFill>
                  <a:srgbClr val="8A8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  <a:endParaRPr lang="en-US" b="1" dirty="0">
              <a:solidFill>
                <a:srgbClr val="8A8A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39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b="1" dirty="0" smtClean="0">
                <a:solidFill>
                  <a:srgbClr val="8A8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rgbClr val="8A8A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5400" y="1484784"/>
            <a:ext cx="102971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8A8A8A"/>
                </a:solidFill>
              </a:rPr>
              <a:t>Our proposed </a:t>
            </a:r>
            <a:r>
              <a:rPr lang="en-US" sz="2400" dirty="0" smtClean="0">
                <a:solidFill>
                  <a:srgbClr val="8A8A8A"/>
                </a:solidFill>
              </a:rPr>
              <a:t>system</a:t>
            </a:r>
            <a:r>
              <a:rPr lang="ar-SA" sz="2400" dirty="0" smtClean="0">
                <a:solidFill>
                  <a:srgbClr val="8A8A8A"/>
                </a:solidFill>
              </a:rPr>
              <a:t> </a:t>
            </a:r>
            <a:r>
              <a:rPr lang="en-US" sz="2400" dirty="0" smtClean="0">
                <a:solidFill>
                  <a:srgbClr val="8A8A8A"/>
                </a:solidFill>
              </a:rPr>
              <a:t>helping </a:t>
            </a:r>
            <a:r>
              <a:rPr lang="en-US" sz="2400" dirty="0">
                <a:solidFill>
                  <a:srgbClr val="8A8A8A"/>
                </a:solidFill>
              </a:rPr>
              <a:t>the visually impaired </a:t>
            </a:r>
            <a:r>
              <a:rPr lang="en-US" sz="2400" dirty="0" smtClean="0">
                <a:solidFill>
                  <a:srgbClr val="8A8A8A"/>
                </a:solidFill>
              </a:rPr>
              <a:t>person to:</a:t>
            </a:r>
            <a:endParaRPr lang="en-US" sz="2400" dirty="0">
              <a:solidFill>
                <a:srgbClr val="8A8A8A"/>
              </a:solidFill>
            </a:endParaRPr>
          </a:p>
          <a:p>
            <a:pPr algn="l" rtl="0">
              <a:lnSpc>
                <a:spcPct val="150000"/>
              </a:lnSpc>
              <a:buClrTx/>
            </a:pPr>
            <a:endParaRPr lang="en-US" sz="2400" dirty="0">
              <a:solidFill>
                <a:srgbClr val="8A8A8A"/>
              </a:solidFill>
            </a:endParaRPr>
          </a:p>
          <a:p>
            <a:pPr marL="342900" indent="-342900" algn="l" rtl="0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000" dirty="0">
                <a:solidFill>
                  <a:srgbClr val="8A8A8A"/>
                </a:solidFill>
              </a:rPr>
              <a:t>A</a:t>
            </a:r>
            <a:r>
              <a:rPr lang="en-US" sz="2000" dirty="0" smtClean="0">
                <a:solidFill>
                  <a:srgbClr val="8A8A8A"/>
                </a:solidFill>
              </a:rPr>
              <a:t>void any obstacles in his way.</a:t>
            </a:r>
            <a:endParaRPr lang="en-US" sz="2000" dirty="0">
              <a:solidFill>
                <a:srgbClr val="8A8A8A"/>
              </a:solidFill>
            </a:endParaRPr>
          </a:p>
          <a:p>
            <a:pPr marL="342900" indent="-342900" algn="l" rtl="0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8A8A8A"/>
                </a:solidFill>
              </a:rPr>
              <a:t>Find the cane if </a:t>
            </a:r>
            <a:r>
              <a:rPr lang="en-US" sz="2000" dirty="0">
                <a:solidFill>
                  <a:srgbClr val="8A8A8A"/>
                </a:solidFill>
              </a:rPr>
              <a:t>it is lost.</a:t>
            </a:r>
          </a:p>
          <a:p>
            <a:pPr marL="342900" indent="-342900" algn="l" rtl="0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8A8A8A"/>
                </a:solidFill>
              </a:rPr>
              <a:t>Go to a specific place safely.</a:t>
            </a:r>
          </a:p>
          <a:p>
            <a:pPr algn="l" rtl="0">
              <a:lnSpc>
                <a:spcPct val="150000"/>
              </a:lnSpc>
              <a:buClrTx/>
            </a:pPr>
            <a:endParaRPr lang="en-US" sz="2000" dirty="0">
              <a:solidFill>
                <a:srgbClr val="8A8A8A"/>
              </a:solidFill>
            </a:endParaRPr>
          </a:p>
          <a:p>
            <a:pPr marL="342900" indent="-342900" algn="l" rtl="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8A8A8A"/>
                </a:solidFill>
              </a:rPr>
              <a:t>Helping the ordinary people to recognize visually impaired people in the dark</a:t>
            </a:r>
            <a:r>
              <a:rPr lang="en-US" sz="2400" dirty="0" smtClean="0">
                <a:solidFill>
                  <a:srgbClr val="8A8A8A"/>
                </a:solidFill>
              </a:rPr>
              <a:t>.</a:t>
            </a:r>
          </a:p>
          <a:p>
            <a:pPr marL="342900" indent="-342900" algn="l" rtl="0">
              <a:lnSpc>
                <a:spcPct val="150000"/>
              </a:lnSpc>
              <a:buClrTx/>
              <a:buFont typeface="Wingdings" pitchFamily="2" charset="2"/>
              <a:buChar char="§"/>
            </a:pPr>
            <a:endParaRPr lang="en-US" dirty="0">
              <a:solidFill>
                <a:srgbClr val="8A8A8A"/>
              </a:solidFill>
            </a:endParaRPr>
          </a:p>
          <a:p>
            <a:pPr marL="342900" indent="-342900" algn="l" rtl="0">
              <a:lnSpc>
                <a:spcPct val="150000"/>
              </a:lnSpc>
              <a:buClrTx/>
              <a:buFont typeface="Wingdings" pitchFamily="2" charset="2"/>
              <a:buChar char="§"/>
            </a:pPr>
            <a:endParaRPr lang="en-US" dirty="0" smtClean="0">
              <a:solidFill>
                <a:srgbClr val="8A8A8A"/>
              </a:solidFill>
            </a:endParaRPr>
          </a:p>
          <a:p>
            <a:pPr marL="342900" indent="-342900" algn="l" rtl="0">
              <a:lnSpc>
                <a:spcPct val="150000"/>
              </a:lnSpc>
              <a:buClrTx/>
              <a:buFont typeface="Wingdings" pitchFamily="2" charset="2"/>
              <a:buChar char="§"/>
            </a:pPr>
            <a:endParaRPr lang="en-US" dirty="0">
              <a:solidFill>
                <a:srgbClr val="8A8A8A"/>
              </a:solidFill>
            </a:endParaRPr>
          </a:p>
          <a:p>
            <a:pPr algn="l" rtl="0">
              <a:lnSpc>
                <a:spcPct val="150000"/>
              </a:lnSpc>
              <a:buClrTx/>
            </a:pPr>
            <a:endParaRPr lang="en-US" dirty="0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b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b="1" dirty="0">
              <a:solidFill>
                <a:srgbClr val="8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24768" y="1844824"/>
            <a:ext cx="105156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pPr marL="342900" indent="-342900" algn="l">
              <a:buClrTx/>
              <a:buFont typeface="Wingdings" pitchFamily="2" charset="2"/>
              <a:buChar char="§"/>
            </a:pPr>
            <a:endParaRPr lang="en-US" b="0" dirty="0" smtClean="0">
              <a:solidFill>
                <a:srgbClr val="808080"/>
              </a:solidFill>
            </a:endParaRP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  <a:r>
              <a:rPr lang="en-US" b="0" dirty="0">
                <a:solidFill>
                  <a:schemeClr val="bg1">
                    <a:lumMod val="75000"/>
                  </a:schemeClr>
                </a:solidFill>
              </a:rPr>
              <a:t>, objectives</a:t>
            </a:r>
            <a:r>
              <a:rPr lang="en-US" b="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>
                <a:solidFill>
                  <a:srgbClr val="808080"/>
                </a:solidFill>
              </a:rPr>
              <a:t>Feature Highlights</a:t>
            </a:r>
            <a:r>
              <a:rPr lang="en-US" b="0" dirty="0" smtClean="0">
                <a:solidFill>
                  <a:srgbClr val="808080"/>
                </a:solidFill>
              </a:rPr>
              <a:t>.</a:t>
            </a:r>
            <a:endParaRPr lang="en-US" b="0" dirty="0">
              <a:solidFill>
                <a:srgbClr val="808080"/>
              </a:solidFill>
            </a:endParaRP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chemeClr val="bg1">
                    <a:lumMod val="75000"/>
                  </a:schemeClr>
                </a:solidFill>
              </a:rPr>
              <a:t>Implementation.</a:t>
            </a: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chemeClr val="bg1">
                    <a:lumMod val="75000"/>
                  </a:schemeClr>
                </a:solidFill>
              </a:rPr>
              <a:t>Problems.</a:t>
            </a:r>
            <a:endParaRPr lang="en-US" b="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chemeClr val="bg1">
                    <a:lumMod val="75000"/>
                  </a:schemeClr>
                </a:solidFill>
              </a:rPr>
              <a:t>Future Work.  </a:t>
            </a:r>
          </a:p>
          <a:p>
            <a:pPr>
              <a:buClrTx/>
            </a:pPr>
            <a:endParaRPr lang="en-US" dirty="0" smtClean="0">
              <a:solidFill>
                <a:srgbClr val="3D3D3D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en-US" dirty="0">
              <a:solidFill>
                <a:srgbClr val="3D3D3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132856"/>
            <a:ext cx="332644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690688"/>
            <a:ext cx="10515600" cy="137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pPr marL="342900" indent="-342900" algn="l"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en-US" dirty="0" smtClean="0">
              <a:solidFill>
                <a:srgbClr val="3D3D3D"/>
              </a:solidFill>
            </a:endParaRPr>
          </a:p>
          <a:p>
            <a:pPr marL="342900" indent="-342900" algn="l"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en-US" dirty="0">
              <a:solidFill>
                <a:srgbClr val="3D3D3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 smtClean="0">
                <a:solidFill>
                  <a:srgbClr val="808080"/>
                </a:solidFill>
              </a:rPr>
              <a:t>Feature Highlights – Current solutions</a:t>
            </a:r>
            <a:endParaRPr lang="en-US" dirty="0">
              <a:solidFill>
                <a:srgbClr val="808080"/>
              </a:solidFill>
            </a:endParaRPr>
          </a:p>
        </p:txBody>
      </p:sp>
      <p:graphicFrame>
        <p:nvGraphicFramePr>
          <p:cNvPr id="6" name="رسم تخطيطي 9"/>
          <p:cNvGraphicFramePr/>
          <p:nvPr>
            <p:extLst>
              <p:ext uri="{D42A27DB-BD31-4B8C-83A1-F6EECF244321}">
                <p14:modId xmlns:p14="http://schemas.microsoft.com/office/powerpoint/2010/main" val="3018960175"/>
              </p:ext>
            </p:extLst>
          </p:nvPr>
        </p:nvGraphicFramePr>
        <p:xfrm>
          <a:off x="1127448" y="2186798"/>
          <a:ext cx="6048672" cy="3906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سهم مخطط إلى اليمين 19"/>
          <p:cNvSpPr/>
          <p:nvPr/>
        </p:nvSpPr>
        <p:spPr>
          <a:xfrm flipH="1">
            <a:off x="8336836" y="2568324"/>
            <a:ext cx="1000132" cy="428628"/>
          </a:xfrm>
          <a:prstGeom prst="stripedRightArrow">
            <a:avLst>
              <a:gd name="adj1" fmla="val 36666"/>
              <a:gd name="adj2" fmla="val 50000"/>
            </a:avLst>
          </a:prstGeom>
          <a:solidFill>
            <a:srgbClr val="808080"/>
          </a:solidFill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3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1389 L 0.00208 0.138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15277 L 0.00208 0.2891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30671 L 0.00208 0.457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690688"/>
            <a:ext cx="10515600" cy="137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pPr marL="342900" indent="-342900" algn="l"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en-US" dirty="0" smtClean="0">
              <a:solidFill>
                <a:srgbClr val="3D3D3D"/>
              </a:solidFill>
            </a:endParaRPr>
          </a:p>
          <a:p>
            <a:pPr marL="342900" indent="-342900" algn="l">
              <a:lnSpc>
                <a:spcPct val="150000"/>
              </a:lnSpc>
              <a:buClrTx/>
              <a:buFont typeface="Arial" pitchFamily="34" charset="0"/>
              <a:buChar char="•"/>
            </a:pPr>
            <a:endParaRPr lang="en-US" dirty="0">
              <a:solidFill>
                <a:srgbClr val="3D3D3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 smtClean="0">
              <a:solidFill>
                <a:srgbClr val="808080"/>
              </a:solidFill>
            </a:endParaRPr>
          </a:p>
          <a:p>
            <a:r>
              <a:rPr lang="en-US" dirty="0" smtClean="0">
                <a:solidFill>
                  <a:srgbClr val="808080"/>
                </a:solidFill>
              </a:rPr>
              <a:t>Feature Highlights</a:t>
            </a:r>
            <a:r>
              <a:rPr lang="en-US" dirty="0">
                <a:solidFill>
                  <a:srgbClr val="808080"/>
                </a:solidFill>
              </a:rPr>
              <a:t> </a:t>
            </a:r>
            <a:r>
              <a:rPr lang="en-US" dirty="0" smtClean="0">
                <a:solidFill>
                  <a:srgbClr val="808080"/>
                </a:solidFill>
              </a:rPr>
              <a:t>– </a:t>
            </a:r>
            <a:r>
              <a:rPr lang="en-US" dirty="0">
                <a:solidFill>
                  <a:srgbClr val="808080"/>
                </a:solidFill>
              </a:rPr>
              <a:t>Our Proposed Solution</a:t>
            </a:r>
          </a:p>
          <a:p>
            <a:endParaRPr lang="en-US" dirty="0">
              <a:solidFill>
                <a:srgbClr val="808080"/>
              </a:solidFill>
            </a:endParaRPr>
          </a:p>
        </p:txBody>
      </p:sp>
      <p:graphicFrame>
        <p:nvGraphicFramePr>
          <p:cNvPr id="6" name="رسم تخطيطي 9"/>
          <p:cNvGraphicFramePr/>
          <p:nvPr>
            <p:extLst>
              <p:ext uri="{D42A27DB-BD31-4B8C-83A1-F6EECF244321}">
                <p14:modId xmlns:p14="http://schemas.microsoft.com/office/powerpoint/2010/main" val="3123428632"/>
              </p:ext>
            </p:extLst>
          </p:nvPr>
        </p:nvGraphicFramePr>
        <p:xfrm>
          <a:off x="1127448" y="2186798"/>
          <a:ext cx="6048672" cy="3906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سهم مخطط إلى اليمين 19"/>
          <p:cNvSpPr/>
          <p:nvPr/>
        </p:nvSpPr>
        <p:spPr>
          <a:xfrm flipH="1">
            <a:off x="8264828" y="2774227"/>
            <a:ext cx="1000132" cy="428628"/>
          </a:xfrm>
          <a:prstGeom prst="stripedRightArrow">
            <a:avLst>
              <a:gd name="adj1" fmla="val 36666"/>
              <a:gd name="adj2" fmla="val 50000"/>
            </a:avLst>
          </a:prstGeom>
          <a:solidFill>
            <a:srgbClr val="808080"/>
          </a:solidFill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56 0.221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0.22153 L 0.0056 0.3578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b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b="1" dirty="0">
              <a:solidFill>
                <a:srgbClr val="8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24768" y="1844824"/>
            <a:ext cx="105156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pPr marL="342900" indent="-342900" algn="l">
              <a:buClrTx/>
              <a:buFont typeface="Wingdings" pitchFamily="2" charset="2"/>
              <a:buChar char="§"/>
            </a:pPr>
            <a:endParaRPr lang="en-US" b="0" dirty="0" smtClean="0">
              <a:solidFill>
                <a:srgbClr val="808080"/>
              </a:solidFill>
            </a:endParaRP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BEBEBE"/>
                </a:solidFill>
              </a:rPr>
              <a:t>Motivation</a:t>
            </a:r>
            <a:r>
              <a:rPr lang="en-US" b="0" dirty="0">
                <a:solidFill>
                  <a:srgbClr val="BEBEBE"/>
                </a:solidFill>
              </a:rPr>
              <a:t>, objectives</a:t>
            </a:r>
            <a:r>
              <a:rPr lang="en-US" b="0" dirty="0" smtClean="0">
                <a:solidFill>
                  <a:srgbClr val="BEBEBE"/>
                </a:solidFill>
              </a:rPr>
              <a:t>.</a:t>
            </a: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>
                <a:solidFill>
                  <a:srgbClr val="BEBEBE"/>
                </a:solidFill>
              </a:rPr>
              <a:t>Feature Highlights</a:t>
            </a:r>
            <a:r>
              <a:rPr lang="en-US" b="0" dirty="0" smtClean="0">
                <a:solidFill>
                  <a:srgbClr val="BEBEBE"/>
                </a:solidFill>
              </a:rPr>
              <a:t>.</a:t>
            </a:r>
            <a:endParaRPr lang="en-US" b="0" dirty="0">
              <a:solidFill>
                <a:srgbClr val="BEBEBE"/>
              </a:solidFill>
            </a:endParaRP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>
                <a:solidFill>
                  <a:srgbClr val="808080"/>
                </a:solidFill>
              </a:rPr>
              <a:t>Implementation.</a:t>
            </a: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BEBEBE"/>
                </a:solidFill>
              </a:rPr>
              <a:t>Problems.</a:t>
            </a:r>
            <a:endParaRPr lang="en-US" b="0" dirty="0">
              <a:solidFill>
                <a:srgbClr val="BEBEBE"/>
              </a:solidFill>
            </a:endParaRP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BEBEBE"/>
                </a:solidFill>
              </a:rPr>
              <a:t>Future Work.  </a:t>
            </a:r>
          </a:p>
          <a:p>
            <a:pPr>
              <a:buClrTx/>
            </a:pPr>
            <a:endParaRPr lang="en-US" dirty="0" smtClean="0">
              <a:solidFill>
                <a:srgbClr val="3D3D3D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en-US" dirty="0">
              <a:solidFill>
                <a:srgbClr val="3D3D3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132856"/>
            <a:ext cx="332644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Mix">
  <a:themeElements>
    <a:clrScheme name="Custom 7">
      <a:dk1>
        <a:srgbClr val="107357"/>
      </a:dk1>
      <a:lt1>
        <a:sysClr val="window" lastClr="FFFFFF"/>
      </a:lt1>
      <a:dk2>
        <a:srgbClr val="107357"/>
      </a:dk2>
      <a:lt2>
        <a:srgbClr val="FCF5EF"/>
      </a:lt2>
      <a:accent1>
        <a:srgbClr val="107357"/>
      </a:accent1>
      <a:accent2>
        <a:srgbClr val="107357"/>
      </a:accent2>
      <a:accent3>
        <a:srgbClr val="107357"/>
      </a:accent3>
      <a:accent4>
        <a:srgbClr val="107357"/>
      </a:accent4>
      <a:accent5>
        <a:srgbClr val="107357"/>
      </a:accent5>
      <a:accent6>
        <a:srgbClr val="107357"/>
      </a:accent6>
      <a:hlink>
        <a:srgbClr val="107357"/>
      </a:hlink>
      <a:folHlink>
        <a:srgbClr val="107357"/>
      </a:folHlink>
    </a:clrScheme>
    <a:fontScheme name="Custom 3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ate an Office Mix.potx" id="{4B7366DC-B74D-454D-9AF1-C5E1E2713A61}" vid="{D9FD2935-D4F2-4034-8F2D-E6786535C4FD}"/>
    </a:ext>
  </a:extLst>
</a:theme>
</file>

<file path=ppt/theme/theme2.xml><?xml version="1.0" encoding="utf-8"?>
<a:theme xmlns:a="http://schemas.openxmlformats.org/drawingml/2006/main" name="2_Office Mix">
  <a:themeElements>
    <a:clrScheme name="Custom 7">
      <a:dk1>
        <a:srgbClr val="107357"/>
      </a:dk1>
      <a:lt1>
        <a:sysClr val="window" lastClr="FFFFFF"/>
      </a:lt1>
      <a:dk2>
        <a:srgbClr val="107357"/>
      </a:dk2>
      <a:lt2>
        <a:srgbClr val="FCF5EF"/>
      </a:lt2>
      <a:accent1>
        <a:srgbClr val="107357"/>
      </a:accent1>
      <a:accent2>
        <a:srgbClr val="107357"/>
      </a:accent2>
      <a:accent3>
        <a:srgbClr val="107357"/>
      </a:accent3>
      <a:accent4>
        <a:srgbClr val="107357"/>
      </a:accent4>
      <a:accent5>
        <a:srgbClr val="107357"/>
      </a:accent5>
      <a:accent6>
        <a:srgbClr val="107357"/>
      </a:accent6>
      <a:hlink>
        <a:srgbClr val="107357"/>
      </a:hlink>
      <a:folHlink>
        <a:srgbClr val="107357"/>
      </a:folHlink>
    </a:clrScheme>
    <a:fontScheme name="Custom 3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ate an Office Mix.potx" id="{4B7366DC-B74D-454D-9AF1-C5E1E2713A61}" vid="{D9FD2935-D4F2-4034-8F2D-E6786535C4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ontrol xmlns="http://schemas.microsoft.com/VisualStudio/2011/storyboarding/control">
  <Id Name="System.Storyboarding.Icons.Play" Revision="1" Stencil="System.Storyboarding.Icons" StencilVersion="0.1"/>
</Control>
</file>

<file path=customXml/item2.xml><?xml version="1.0" encoding="utf-8"?>
<Control xmlns="http://schemas.microsoft.com/VisualStudio/2011/storyboarding/control">
  <Id Name="System.Storyboarding.Icons.Play" Revision="1" Stencil="System.Storyboarding.Icons" StencilVersion="0.1"/>
</Control>
</file>

<file path=customXml/item3.xml><?xml version="1.0" encoding="utf-8"?>
<Control xmlns="http://schemas.microsoft.com/VisualStudio/2011/storyboarding/control">
  <Id Name="System.Storyboarding.Icons.Play" Revision="1" Stencil="System.Storyboarding.Icons" StencilVersion="0.1"/>
</Control>
</file>

<file path=customXml/itemProps1.xml><?xml version="1.0" encoding="utf-8"?>
<ds:datastoreItem xmlns:ds="http://schemas.openxmlformats.org/officeDocument/2006/customXml" ds:itemID="{2EBD7580-F235-4422-AC0C-4B392B0A59C9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E0CBA2C8-0ED7-4C4E-BD2B-E2BE67A7D184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4CE2A611-FBAD-4E52-9FEC-E5181FECFDBC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2967</TotalTime>
  <Words>771</Words>
  <Application>Microsoft Office PowerPoint</Application>
  <PresentationFormat>Widescreen</PresentationFormat>
  <Paragraphs>183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MV Boli</vt:lpstr>
      <vt:lpstr>Segoe UI</vt:lpstr>
      <vt:lpstr>Segoe UI Light</vt:lpstr>
      <vt:lpstr>Wingdings</vt:lpstr>
      <vt:lpstr>1_Office Mix</vt:lpstr>
      <vt:lpstr>2_Office Mix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Components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BrailleType</dc:title>
  <dc:creator>Alaa</dc:creator>
  <dc:description>SMS</dc:description>
  <cp:lastModifiedBy>Walaa Hattab</cp:lastModifiedBy>
  <cp:revision>452</cp:revision>
  <dcterms:created xsi:type="dcterms:W3CDTF">2014-12-17T16:40:41Z</dcterms:created>
  <dcterms:modified xsi:type="dcterms:W3CDTF">2016-05-17T20:15:49Z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TC043863139991</vt:lpwstr>
  </property>
  <property fmtid="{D5CDD505-2E9C-101B-9397-08002B2CF9AE}" pid="3" name="Presentation">
    <vt:lpwstr>BrailleType</vt:lpwstr>
  </property>
  <property fmtid="{D5CDD505-2E9C-101B-9397-08002B2CF9AE}" pid="4" name="SlideDescription">
    <vt:lpwstr>SMS</vt:lpwstr>
  </property>
  <property fmtid="{D5CDD505-2E9C-101B-9397-08002B2CF9AE}" pid="5" name="Tfs.IsStoryboard">
    <vt:bool>true</vt:bool>
  </property>
</Properties>
</file>