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5" r:id="rId3"/>
    <p:sldId id="282" r:id="rId4"/>
    <p:sldId id="257" r:id="rId5"/>
    <p:sldId id="258" r:id="rId6"/>
    <p:sldId id="290" r:id="rId7"/>
    <p:sldId id="266" r:id="rId8"/>
    <p:sldId id="260" r:id="rId9"/>
    <p:sldId id="262" r:id="rId10"/>
    <p:sldId id="263" r:id="rId11"/>
    <p:sldId id="288" r:id="rId12"/>
    <p:sldId id="280" r:id="rId13"/>
    <p:sldId id="281" r:id="rId14"/>
    <p:sldId id="273" r:id="rId15"/>
    <p:sldId id="274" r:id="rId16"/>
    <p:sldId id="276" r:id="rId17"/>
    <p:sldId id="277" r:id="rId18"/>
    <p:sldId id="278" r:id="rId19"/>
    <p:sldId id="279" r:id="rId20"/>
    <p:sldId id="291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2DAB2-2E01-4508-95FB-5DA50256D725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4E7C-0871-46BE-B616-248BEA6C75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051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4578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التقاط صور للمركبات السريعة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167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هون بنحكي عن ال</a:t>
            </a:r>
            <a:r>
              <a:rPr lang="en-US" dirty="0" smtClean="0"/>
              <a:t>ultrasonic</a:t>
            </a:r>
            <a:r>
              <a:rPr lang="en-US" baseline="0" dirty="0" smtClean="0"/>
              <a:t> </a:t>
            </a:r>
            <a:r>
              <a:rPr lang="ar-JO" baseline="0" dirty="0" smtClean="0"/>
              <a:t>وكيف بشتغل وبنورجيهم و بنحكيلهم انه مش دقيق ولازم نستخدم رادار بالمشروع الاصلي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76647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5117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يمكن تغير السرعة المراد السير عليها فوريا دون الحاجة</a:t>
            </a:r>
            <a:r>
              <a:rPr lang="ar-SA" baseline="0" dirty="0" smtClean="0"/>
              <a:t> الى اعادة برمجة المايكروكونترولر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772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تحديد ساعات معينة فقط لعمل المطب</a:t>
            </a:r>
            <a:r>
              <a:rPr lang="ar-SA" baseline="0" dirty="0" smtClean="0"/>
              <a:t> مثل اوقات تواجد طلاب المدارس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67650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54881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تصميم</a:t>
            </a:r>
            <a:r>
              <a:rPr lang="ar-SA" baseline="0" dirty="0" smtClean="0"/>
              <a:t> المطب بشكل انه لا يحتاج الى عملية بناء و تاسيس بالشارع و يمكن استخدامه كشكل مؤقت بدون تاثر على الشارع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8889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تصميم</a:t>
            </a:r>
            <a:r>
              <a:rPr lang="ar-SA" baseline="0" dirty="0" smtClean="0"/>
              <a:t> المطب بشكل انه لا يحتاج الى عملية بناء و تاسيس بالشارع و يمكن استخدامه كشكل مؤقت بدون تاثر على الشارع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888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حكي عن سيئات المطبات العاديات</a:t>
            </a:r>
            <a:r>
              <a:rPr lang="ar-SA" baseline="0" dirty="0" smtClean="0"/>
              <a:t> و شو اللي دفعنا نعمل المشروع تاعنا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165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الفكرة الرئيسية من المشروع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202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طريقة قياس سرعة السيارة 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هون لازم نحكي عن مبدا</a:t>
            </a:r>
            <a:r>
              <a:rPr lang="ar-JO" baseline="0" dirty="0" smtClean="0"/>
              <a:t> قياس السرعة و انه زمان كنا بدنا نستخدم ال </a:t>
            </a:r>
            <a:r>
              <a:rPr lang="en-US" baseline="0" dirty="0" smtClean="0"/>
              <a:t>push </a:t>
            </a:r>
            <a:r>
              <a:rPr lang="en-US" baseline="0" dirty="0" err="1" smtClean="0"/>
              <a:t>bottons</a:t>
            </a:r>
            <a:r>
              <a:rPr lang="en-US" baseline="0" dirty="0" smtClean="0"/>
              <a:t> </a:t>
            </a:r>
            <a:r>
              <a:rPr lang="ar-JO" baseline="0" dirty="0" smtClean="0"/>
              <a:t>بس بعدين صرنا بدنا نستخدم ال</a:t>
            </a:r>
            <a:r>
              <a:rPr lang="en-US" baseline="0" dirty="0" smtClean="0"/>
              <a:t> sensors </a:t>
            </a:r>
            <a:r>
              <a:rPr lang="ar-JO" baseline="0" dirty="0" smtClean="0"/>
              <a:t>لانهم عمليات اكتر و لازم نشرح عن السنسور هاد و مبدا عمله وبنفس الوقت نشرح عنهم عارض الواقع</a:t>
            </a:r>
            <a:br>
              <a:rPr lang="ar-JO" baseline="0" dirty="0" smtClean="0"/>
            </a:br>
            <a:r>
              <a:rPr lang="ar-JO" baseline="0" dirty="0" smtClean="0"/>
              <a:t>هاي السلايد بدها دقة وتركيز بالشرح فيها تفاصيل كثير  اللي بدو يشرحها لازم يكون فاهمها منيح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4681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 هون بنحكي عن السولونويد اللي كنا بدنا نستخدمه بس لانه مش متوافر زمبركات بالقيم المطلوبة وصعوبة تصنيعة استخدمنا السيرفو مؤقتا</a:t>
            </a:r>
            <a:br>
              <a:rPr lang="ar-JO" dirty="0" smtClean="0"/>
            </a:br>
            <a:r>
              <a:rPr lang="ar-JO" dirty="0" smtClean="0"/>
              <a:t>وكمان نحكي عن شغلة السرعة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745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dirty="0" smtClean="0"/>
              <a:t>هون لازم نرحش مبدا العمل لحالة السيارةط</a:t>
            </a:r>
            <a:r>
              <a:rPr lang="ar-JO" baseline="0" dirty="0" smtClean="0"/>
              <a:t> البطيئة ونورجيهم ع ارض الواقع عمليا كيف انه السيرفو ما بشتغل لما تمر سيارة بطيئة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dirty="0" smtClean="0"/>
              <a:t>ونورجيهم انه المطب لسى بنزل و بطلع عادي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275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dirty="0" smtClean="0"/>
              <a:t>هون لازم نشرح</a:t>
            </a:r>
            <a:r>
              <a:rPr lang="ar-JO" baseline="0" dirty="0" smtClean="0"/>
              <a:t> انه المطب بس تمر فوقه سيارة سريعة السيرفو بشتغل وبسكر عالمطب ونوريهم هالاشي عملي ونجرب نضغط عالمطب ونورجيهم انه ما بنزل 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076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dirty="0" smtClean="0"/>
              <a:t>هون لازم نحكيلهم عن مبدا العمل بحالة الاسعاف ونورجيهم هالاشي</a:t>
            </a:r>
            <a:r>
              <a:rPr lang="ar-JO" baseline="0" dirty="0" smtClean="0"/>
              <a:t> عملي بحالة لو كان الترانزميتر طافي انه بشتغل السيرفو و بحالة انه الترانزمتر شغال انه المطب ببطل يشتغل حتى لو السيارة سريعة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8198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 smtClean="0"/>
              <a:t>هون بنحكي عن ال </a:t>
            </a:r>
            <a:r>
              <a:rPr lang="en-US" dirty="0" err="1" smtClean="0"/>
              <a:t>lcd</a:t>
            </a:r>
            <a:r>
              <a:rPr lang="en-US" dirty="0" smtClean="0"/>
              <a:t> </a:t>
            </a:r>
            <a:r>
              <a:rPr lang="ar-JO" dirty="0" smtClean="0"/>
              <a:t>انها بتطبع قييم للسيارات البطيئة</a:t>
            </a:r>
            <a:r>
              <a:rPr lang="ar-JO" baseline="0" dirty="0" smtClean="0"/>
              <a:t> والسيارات المسرعة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4E7C-0871-46BE-B616-248BEA6C752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if\Desktop\New%20folderrrrrr\IMG_3256.MO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if\Desktop\New%20folderrrrrr\IMG_3270.MO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3" descr="bump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286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Algerian" pitchFamily="82" charset="0"/>
              </a:rPr>
              <a:t>Smart Hump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590737" y="4267200"/>
            <a:ext cx="5518627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prepared by : Osama </a:t>
            </a:r>
            <a:r>
              <a:rPr lang="en-US" sz="2400" b="1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Fadel</a:t>
            </a:r>
            <a:r>
              <a:rPr lang="en-US" sz="24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Riahi</a:t>
            </a:r>
            <a:endParaRPr lang="en-US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4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i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samah</a:t>
            </a:r>
            <a:r>
              <a:rPr lang="en-US" sz="24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zakaria</a:t>
            </a:r>
            <a:r>
              <a:rPr lang="en-US" sz="24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dababsi</a:t>
            </a:r>
            <a:endParaRPr lang="en-US" sz="2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4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Seif</a:t>
            </a:r>
            <a:r>
              <a:rPr lang="en-US" sz="24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Eyad</a:t>
            </a:r>
            <a:r>
              <a:rPr lang="en-US" sz="24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Ghosheh</a:t>
            </a:r>
            <a:endParaRPr lang="en-US" sz="2400" b="1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Supervisor</a:t>
            </a:r>
            <a:r>
              <a:rPr lang="en-US" sz="24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:  Dr. Ahmad </a:t>
            </a:r>
            <a:r>
              <a:rPr lang="en-US" sz="2400" b="1" i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Masri</a:t>
            </a:r>
            <a:endParaRPr lang="en-US" sz="2400" b="1" dirty="0">
              <a:solidFill>
                <a:schemeClr val="bg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042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dk1"/>
                </a:solidFill>
              </a:rPr>
              <a:t>Emergency Cases 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1565"/>
            <a:ext cx="8229600" cy="2823232"/>
          </a:xfrm>
        </p:spPr>
      </p:pic>
    </p:spTree>
    <p:extLst>
      <p:ext uri="{BB962C8B-B14F-4D97-AF65-F5344CB8AC3E}">
        <p14:creationId xmlns="" xmlns:p14="http://schemas.microsoft.com/office/powerpoint/2010/main" val="12682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Future works have been implemented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>
                <a:solidFill>
                  <a:schemeClr val="accent1"/>
                </a:solidFill>
              </a:rPr>
              <a:t>1</a:t>
            </a:r>
            <a:r>
              <a:rPr lang="en-US" dirty="0" smtClean="0">
                <a:solidFill>
                  <a:schemeClr val="accent1"/>
                </a:solidFill>
              </a:rPr>
              <a:t>- Creating statistics about road traffic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3657600" cy="2287084"/>
          </a:xfrm>
          <a:prstGeom prst="rect">
            <a:avLst/>
          </a:prstGeom>
        </p:spPr>
      </p:pic>
      <p:pic>
        <p:nvPicPr>
          <p:cNvPr id="6" name="Picture 5" descr="IMG_3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4953000"/>
            <a:ext cx="4648200" cy="1428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06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Future works have been implemented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-Violation </a:t>
            </a:r>
            <a:r>
              <a:rPr lang="en-US" dirty="0">
                <a:solidFill>
                  <a:schemeClr val="accent1"/>
                </a:solidFill>
              </a:rPr>
              <a:t>detector(Radar </a:t>
            </a:r>
            <a:r>
              <a:rPr lang="en-US" dirty="0" smtClean="0">
                <a:solidFill>
                  <a:schemeClr val="accent1"/>
                </a:solidFill>
              </a:rPr>
              <a:t>system)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صورة 18" descr="fs_traffic_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161857"/>
            <a:ext cx="5462588" cy="3705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5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Future works have been implemented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-motivation </a:t>
            </a:r>
            <a:r>
              <a:rPr lang="en-US" dirty="0">
                <a:solidFill>
                  <a:schemeClr val="accent1"/>
                </a:solidFill>
              </a:rPr>
              <a:t>signs and speed </a:t>
            </a:r>
            <a:r>
              <a:rPr lang="en-US" dirty="0" smtClean="0">
                <a:solidFill>
                  <a:schemeClr val="accent1"/>
                </a:solidFill>
              </a:rPr>
              <a:t>indicators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SmileySpeedSigns_Credit_Jani_H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743198"/>
            <a:ext cx="5486400" cy="3396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33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1- Shape and colors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the</a:t>
            </a:r>
            <a:r>
              <a:rPr lang="ar-SA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hump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صورة 20" descr="real dimensions fina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6858000" cy="3260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57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2- </a:t>
            </a:r>
            <a:r>
              <a:rPr lang="en-US" dirty="0" smtClean="0">
                <a:solidFill>
                  <a:schemeClr val="accent1"/>
                </a:solidFill>
              </a:rPr>
              <a:t>Signs and reflectors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3-Safe </a:t>
            </a:r>
            <a:r>
              <a:rPr lang="en-US" dirty="0">
                <a:solidFill>
                  <a:schemeClr val="accent1"/>
                </a:solidFill>
              </a:rPr>
              <a:t>at fault </a:t>
            </a:r>
            <a:r>
              <a:rPr lang="en-US" dirty="0" smtClean="0">
                <a:solidFill>
                  <a:schemeClr val="accent1"/>
                </a:solidFill>
              </a:rPr>
              <a:t>conditions 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4572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18076"/>
            <a:ext cx="3200400" cy="2811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Future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accent1"/>
                </a:solidFill>
              </a:rPr>
              <a:t>1</a:t>
            </a:r>
            <a:r>
              <a:rPr lang="en-US" dirty="0" smtClean="0">
                <a:solidFill>
                  <a:schemeClr val="accent1"/>
                </a:solidFill>
              </a:rPr>
              <a:t>- Immediate configuration of the speed limit </a:t>
            </a:r>
            <a:r>
              <a:rPr lang="ar-SA" dirty="0" smtClean="0">
                <a:solidFill>
                  <a:schemeClr val="tx2"/>
                </a:solidFill>
              </a:rPr>
              <a:t/>
            </a:r>
            <a:br>
              <a:rPr lang="ar-SA" dirty="0" smtClean="0">
                <a:solidFill>
                  <a:schemeClr val="tx2"/>
                </a:solidFill>
              </a:rPr>
            </a:br>
            <a:endParaRPr lang="ar-SA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20694"/>
            <a:ext cx="2569464" cy="3512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0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- </a:t>
            </a:r>
            <a:r>
              <a:rPr lang="en-US" dirty="0">
                <a:solidFill>
                  <a:schemeClr val="accent1"/>
                </a:solidFill>
              </a:rPr>
              <a:t>Configuring the hump to operate at desired time ranges</a:t>
            </a:r>
            <a:r>
              <a:rPr lang="ar-SA" dirty="0">
                <a:solidFill>
                  <a:schemeClr val="accent1"/>
                </a:solidFill>
              </a:rPr>
              <a:t/>
            </a:r>
            <a:br>
              <a:rPr lang="ar-SA" dirty="0">
                <a:solidFill>
                  <a:schemeClr val="accent1"/>
                </a:solidFill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ar-S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5782185" cy="3540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78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-Self </a:t>
            </a:r>
            <a:r>
              <a:rPr lang="en-US" dirty="0">
                <a:solidFill>
                  <a:schemeClr val="accent1"/>
                </a:solidFill>
              </a:rPr>
              <a:t>power </a:t>
            </a:r>
            <a:r>
              <a:rPr lang="en-US" dirty="0" smtClean="0">
                <a:solidFill>
                  <a:schemeClr val="accent1"/>
                </a:solidFill>
              </a:rPr>
              <a:t>generation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4" y="2971800"/>
            <a:ext cx="4551301" cy="2730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4970"/>
            <a:ext cx="3722982" cy="2565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576" y="5671066"/>
            <a:ext cx="292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Connected to the generator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22650" y="3154970"/>
            <a:ext cx="247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Connected to the </a:t>
            </a:r>
            <a:r>
              <a:rPr lang="en-US" dirty="0" smtClean="0"/>
              <a:t>hump </a:t>
            </a:r>
            <a:endParaRPr lang="en-GB" dirty="0"/>
          </a:p>
          <a:p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4000" y="5105400"/>
            <a:ext cx="609600" cy="56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199" y="3581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16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>
                <a:solidFill>
                  <a:schemeClr val="accent1"/>
                </a:solidFill>
              </a:rPr>
              <a:t>4</a:t>
            </a:r>
            <a:r>
              <a:rPr lang="en-US" dirty="0" smtClean="0">
                <a:solidFill>
                  <a:schemeClr val="accent1"/>
                </a:solidFill>
              </a:rPr>
              <a:t>-Removable </a:t>
            </a:r>
            <a:r>
              <a:rPr lang="en-US" dirty="0">
                <a:solidFill>
                  <a:schemeClr val="accent1"/>
                </a:solidFill>
              </a:rPr>
              <a:t>hump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3276600"/>
            <a:ext cx="8729662" cy="1759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86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Introduction</a:t>
            </a:r>
          </a:p>
          <a:p>
            <a:r>
              <a:rPr lang="en-US" sz="3600" dirty="0" smtClean="0"/>
              <a:t>Methodology</a:t>
            </a:r>
          </a:p>
          <a:p>
            <a:r>
              <a:rPr lang="en-US" sz="3600" dirty="0" smtClean="0"/>
              <a:t>Future works have been implemented</a:t>
            </a:r>
          </a:p>
          <a:p>
            <a:r>
              <a:rPr lang="en-US" sz="3600" dirty="0" smtClean="0"/>
              <a:t>Safety</a:t>
            </a:r>
            <a:endParaRPr lang="en-GB" sz="3600" dirty="0" smtClean="0"/>
          </a:p>
          <a:p>
            <a:r>
              <a:rPr lang="en-US" sz="3600" dirty="0" smtClean="0"/>
              <a:t>The future work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7400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5-Automatic violation </a:t>
            </a:r>
            <a:r>
              <a:rPr lang="en-US" dirty="0" smtClean="0">
                <a:solidFill>
                  <a:schemeClr val="accent1"/>
                </a:solidFill>
              </a:rPr>
              <a:t>detector(Radar system)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modem-clipart-jcartier_wireless_video_camera_clip_art_100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2559416"/>
            <a:ext cx="3200400" cy="3487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86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152441" cy="4696619"/>
          </a:xfrm>
        </p:spPr>
      </p:pic>
    </p:spTree>
    <p:extLst>
      <p:ext uri="{BB962C8B-B14F-4D97-AF65-F5344CB8AC3E}">
        <p14:creationId xmlns="" xmlns:p14="http://schemas.microsoft.com/office/powerpoint/2010/main" val="13703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speed humps?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29" y="2597054"/>
            <a:ext cx="3244284" cy="2849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5" y="2438400"/>
            <a:ext cx="3977900" cy="3166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5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Ordinary Speed Humps</a:t>
            </a:r>
            <a:endParaRPr lang="en-GB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3461009"/>
              </p:ext>
            </p:extLst>
          </p:nvPr>
        </p:nvGraphicFramePr>
        <p:xfrm>
          <a:off x="533400" y="281940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lang="en-GB" sz="28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force drivers to drive at a low speed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Reduce the speed</a:t>
                      </a:r>
                      <a:r>
                        <a:rPr lang="en-US" sz="2000" baseline="0" dirty="0" smtClean="0"/>
                        <a:t> of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cases </a:t>
                      </a:r>
                      <a:endParaRPr lang="en-GB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the fuel consumption </a:t>
                      </a:r>
                      <a:endParaRPr lang="en-GB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Shortening vehicle’s life </a:t>
                      </a:r>
                      <a:endParaRPr lang="en-GB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Negative effects on passengers 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17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do smart humps do?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8408"/>
            <a:ext cx="8229600" cy="3269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6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Speed Detectors</a:t>
            </a:r>
            <a:br>
              <a:rPr lang="en-US" b="1" dirty="0"/>
            </a:br>
            <a:r>
              <a:rPr lang="en-US" sz="3600" b="1" dirty="0"/>
              <a:t>How do they work? </a:t>
            </a:r>
            <a:endParaRPr lang="en-GB" sz="3600" b="1" dirty="0"/>
          </a:p>
        </p:txBody>
      </p:sp>
      <p:pic>
        <p:nvPicPr>
          <p:cNvPr id="4" name="صورة 6" descr="hump general copy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8229600" cy="1873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1163"/>
            <a:ext cx="8315326" cy="1676400"/>
          </a:xfrm>
          <a:prstGeom prst="rect">
            <a:avLst/>
          </a:prstGeom>
        </p:spPr>
      </p:pic>
      <p:pic>
        <p:nvPicPr>
          <p:cNvPr id="9" name="Picture 8" descr="IBP-013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495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64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Solenoid </a:t>
            </a:r>
            <a:r>
              <a:rPr lang="en-US" b="1" dirty="0" smtClean="0"/>
              <a:t> (Lock)</a:t>
            </a:r>
            <a:endParaRPr lang="en-GB" b="1" dirty="0"/>
          </a:p>
        </p:txBody>
      </p:sp>
      <p:pic>
        <p:nvPicPr>
          <p:cNvPr id="4" name="صورة 7" descr="solenoid.jpg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57800" y="2590800"/>
            <a:ext cx="3663943" cy="1981200"/>
          </a:xfrm>
          <a:prstGeom prst="rect">
            <a:avLst/>
          </a:prstGeom>
        </p:spPr>
      </p:pic>
      <p:pic>
        <p:nvPicPr>
          <p:cNvPr id="6" name="IMG_3256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1000" y="19812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130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4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Slow Vehicle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267200" cy="2560320"/>
          </a:xfrm>
        </p:spPr>
      </p:pic>
      <p:pic>
        <p:nvPicPr>
          <p:cNvPr id="6" name="IMG_327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600" y="386715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47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Fast Vehicle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038600" cy="2423160"/>
          </a:xfrm>
        </p:spPr>
      </p:pic>
      <p:pic>
        <p:nvPicPr>
          <p:cNvPr id="6" name="Picture 5" descr="IMG_3274.JPG"/>
          <p:cNvPicPr>
            <a:picLocks noChangeAspect="1"/>
          </p:cNvPicPr>
          <p:nvPr/>
        </p:nvPicPr>
        <p:blipFill>
          <a:blip r:embed="rId4" cstate="print"/>
          <a:srcRect l="12281" t="18713" r="3509" b="20468"/>
          <a:stretch>
            <a:fillRect/>
          </a:stretch>
        </p:blipFill>
        <p:spPr>
          <a:xfrm>
            <a:off x="304800" y="3810000"/>
            <a:ext cx="4360985" cy="2362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0200" y="4495800"/>
            <a:ext cx="16002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19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1655</TotalTime>
  <Words>434</Words>
  <Application>Microsoft Office PowerPoint</Application>
  <PresentationFormat>On-screen Show (4:3)</PresentationFormat>
  <Paragraphs>94</Paragraphs>
  <Slides>21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outline</vt:lpstr>
      <vt:lpstr>What are speed humps?</vt:lpstr>
      <vt:lpstr>Ordinary Speed Humps</vt:lpstr>
      <vt:lpstr>What do smart humps do?</vt:lpstr>
      <vt:lpstr>Speed Detectors How do they work? </vt:lpstr>
      <vt:lpstr>Solenoid  (Lock)</vt:lpstr>
      <vt:lpstr>Slow Vehicle </vt:lpstr>
      <vt:lpstr>Fast Vehicle </vt:lpstr>
      <vt:lpstr>Emergency Cases </vt:lpstr>
      <vt:lpstr>Future works have been implemented</vt:lpstr>
      <vt:lpstr>Future works have been implemented</vt:lpstr>
      <vt:lpstr>Future works have been implemented</vt:lpstr>
      <vt:lpstr>Safety</vt:lpstr>
      <vt:lpstr>Safety</vt:lpstr>
      <vt:lpstr>Future work </vt:lpstr>
      <vt:lpstr>Future work </vt:lpstr>
      <vt:lpstr>Future work </vt:lpstr>
      <vt:lpstr>Future work </vt:lpstr>
      <vt:lpstr>Future work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Speed Hump</dc:title>
  <dc:creator>Me</dc:creator>
  <cp:lastModifiedBy>Seif</cp:lastModifiedBy>
  <cp:revision>47</cp:revision>
  <dcterms:created xsi:type="dcterms:W3CDTF">2006-08-16T00:00:00Z</dcterms:created>
  <dcterms:modified xsi:type="dcterms:W3CDTF">2015-12-19T21:28:59Z</dcterms:modified>
</cp:coreProperties>
</file>