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charts/chart1.xml" ContentType="application/vnd.openxmlformats-officedocument.drawingml.chart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2"/>
  </p:notes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97" r:id="rId9"/>
    <p:sldId id="296" r:id="rId10"/>
    <p:sldId id="264" r:id="rId11"/>
    <p:sldId id="265" r:id="rId12"/>
    <p:sldId id="301" r:id="rId13"/>
    <p:sldId id="302" r:id="rId14"/>
    <p:sldId id="277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99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4" r:id="rId40"/>
    <p:sldId id="295" r:id="rId4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6632CE71-336D-4874-B520-16355FF1DBB5}">
          <p14:sldIdLst>
            <p14:sldId id="298"/>
            <p14:sldId id="257"/>
            <p14:sldId id="258"/>
            <p14:sldId id="259"/>
            <p14:sldId id="260"/>
            <p14:sldId id="261"/>
            <p14:sldId id="262"/>
            <p14:sldId id="297"/>
          </p14:sldIdLst>
        </p14:section>
        <p14:section name="مقطع بدون عنوان" id="{696A5815-1720-480B-8221-AE8DA87E35DA}">
          <p14:sldIdLst>
            <p14:sldId id="296"/>
            <p14:sldId id="264"/>
            <p14:sldId id="265"/>
            <p14:sldId id="301"/>
            <p14:sldId id="302"/>
            <p14:sldId id="277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99"/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283" autoAdjust="0"/>
    <p:restoredTop sz="94660"/>
  </p:normalViewPr>
  <p:slideViewPr>
    <p:cSldViewPr>
      <p:cViewPr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24934383202107E-2"/>
          <c:y val="1.3773330417031214E-2"/>
          <c:w val="0.57229155730533732"/>
          <c:h val="0.953819262175561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5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Sheet1!$B$3:$B$7</c:f>
              <c:strCache>
                <c:ptCount val="5"/>
                <c:pt idx="0">
                  <c:v>Throw it in the grabgae</c:v>
                </c:pt>
                <c:pt idx="1">
                  <c:v>throw it in the lanfill</c:v>
                </c:pt>
                <c:pt idx="2">
                  <c:v>Send it to the association</c:v>
                </c:pt>
                <c:pt idx="3">
                  <c:v>return it back to the company</c:v>
                </c:pt>
                <c:pt idx="4">
                  <c:v>else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15</c:v>
                </c:pt>
                <c:pt idx="1">
                  <c:v>13</c:v>
                </c:pt>
                <c:pt idx="2">
                  <c:v>7</c:v>
                </c:pt>
                <c:pt idx="3">
                  <c:v>31</c:v>
                </c:pt>
                <c:pt idx="4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34120734908264"/>
          <c:y val="0.17881671041119876"/>
          <c:w val="0.32499212598425253"/>
          <c:h val="0.761104454787177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5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prepared the license to practice the pharmaceutical job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170907456012446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0663561555536"/>
          <c:y val="0.2119318181818183"/>
          <c:w val="0.46460355251051327"/>
          <c:h val="0.746401515151515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5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Sheet2!$B$2:$B$5</c:f>
              <c:strCache>
                <c:ptCount val="4"/>
                <c:pt idx="0">
                  <c:v>The Pharmaceutical Association</c:v>
                </c:pt>
                <c:pt idx="1">
                  <c:v>The ministry of health</c:v>
                </c:pt>
                <c:pt idx="2">
                  <c:v>ministry of labor</c:v>
                </c:pt>
                <c:pt idx="3">
                  <c:v>both Pharmaceutical Association &amp; Ministry of Health</c:v>
                </c:pt>
              </c:strCache>
            </c:strRef>
          </c:cat>
          <c:val>
            <c:numRef>
              <c:f>Sheet2!$C$2:$C$5</c:f>
              <c:numCache>
                <c:formatCode>General</c:formatCode>
                <c:ptCount val="4"/>
                <c:pt idx="0">
                  <c:v>47</c:v>
                </c:pt>
                <c:pt idx="1">
                  <c:v>30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191539957380219"/>
          <c:y val="0.36686208361795691"/>
          <c:w val="0.32937080570010302"/>
          <c:h val="0.427726883700417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816A1-4A03-4CE8-81E6-E02E0293E0E8}" type="doc">
      <dgm:prSet loTypeId="urn:microsoft.com/office/officeart/2005/8/layout/process2" loCatId="process" qsTypeId="urn:microsoft.com/office/officeart/2005/8/quickstyle/simple5" qsCatId="simple" csTypeId="urn:microsoft.com/office/officeart/2005/8/colors/accent1_3" csCatId="accent1" phldr="1"/>
      <dgm:spPr/>
    </dgm:pt>
    <dgm:pt modelId="{7A27236B-98E8-4293-8048-BE28E49A3A9B}">
      <dgm:prSet phldrT="[نص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Design a questionnaire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87AF15E-E101-4688-BD3F-D15D5BE1FB19}" type="parTrans" cxnId="{DFA1D7F3-A160-4153-9A27-D23F19E9FDD9}">
      <dgm:prSet/>
      <dgm:spPr/>
      <dgm:t>
        <a:bodyPr/>
        <a:lstStyle/>
        <a:p>
          <a:endParaRPr lang="en-US"/>
        </a:p>
      </dgm:t>
    </dgm:pt>
    <dgm:pt modelId="{D1D373B6-0F14-4FC6-B370-C5BD3ED031D6}" type="sibTrans" cxnId="{DFA1D7F3-A160-4153-9A27-D23F19E9FDD9}">
      <dgm:prSet/>
      <dgm:spPr/>
      <dgm:t>
        <a:bodyPr/>
        <a:lstStyle/>
        <a:p>
          <a:endParaRPr lang="en-US"/>
        </a:p>
      </dgm:t>
    </dgm:pt>
    <dgm:pt modelId="{B0749A7B-70D7-493B-8610-9AFCD1A8C826}">
      <dgm:prSet phldrT="[نص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Distribute the questionnaire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F935357-6BF7-4716-8FCE-1F9321FE1FD2}" type="parTrans" cxnId="{D1DDFC1F-C955-4576-874D-4DFB9977FF27}">
      <dgm:prSet/>
      <dgm:spPr/>
      <dgm:t>
        <a:bodyPr/>
        <a:lstStyle/>
        <a:p>
          <a:endParaRPr lang="en-US"/>
        </a:p>
      </dgm:t>
    </dgm:pt>
    <dgm:pt modelId="{B629344A-4335-446C-BA93-40E62D6E811B}" type="sibTrans" cxnId="{D1DDFC1F-C955-4576-874D-4DFB9977FF27}">
      <dgm:prSet/>
      <dgm:spPr/>
      <dgm:t>
        <a:bodyPr/>
        <a:lstStyle/>
        <a:p>
          <a:endParaRPr lang="en-US"/>
        </a:p>
      </dgm:t>
    </dgm:pt>
    <dgm:pt modelId="{BC40A8A3-D790-4CA5-924F-84C21F363801}">
      <dgm:prSet phldrT="[نص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Analyze data 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C74FDD7-B6A3-4C53-9D0D-4414D8FC142D}" type="parTrans" cxnId="{86CEF6F8-8246-4ADC-8D86-1550DCDBEDF7}">
      <dgm:prSet/>
      <dgm:spPr/>
      <dgm:t>
        <a:bodyPr/>
        <a:lstStyle/>
        <a:p>
          <a:endParaRPr lang="en-US"/>
        </a:p>
      </dgm:t>
    </dgm:pt>
    <dgm:pt modelId="{C9E0A991-B679-4166-9090-5B1C8929E0F4}" type="sibTrans" cxnId="{86CEF6F8-8246-4ADC-8D86-1550DCDBEDF7}">
      <dgm:prSet/>
      <dgm:spPr/>
      <dgm:t>
        <a:bodyPr/>
        <a:lstStyle/>
        <a:p>
          <a:endParaRPr lang="en-US"/>
        </a:p>
      </dgm:t>
    </dgm:pt>
    <dgm:pt modelId="{A14D0EB8-719E-4742-BFEA-CCCBDA1DF4BB}" type="pres">
      <dgm:prSet presAssocID="{503816A1-4A03-4CE8-81E6-E02E0293E0E8}" presName="linearFlow" presStyleCnt="0">
        <dgm:presLayoutVars>
          <dgm:resizeHandles val="exact"/>
        </dgm:presLayoutVars>
      </dgm:prSet>
      <dgm:spPr/>
    </dgm:pt>
    <dgm:pt modelId="{8F9671A7-EA03-442D-BC50-87BB32E33171}" type="pres">
      <dgm:prSet presAssocID="{7A27236B-98E8-4293-8048-BE28E49A3A9B}" presName="node" presStyleLbl="node1" presStyleIdx="0" presStyleCnt="3" custScaleX="339413" custLinFactNeighborY="-7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BBE99-EE4A-496A-88C7-67F52454E27F}" type="pres">
      <dgm:prSet presAssocID="{D1D373B6-0F14-4FC6-B370-C5BD3ED031D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195FADB-48B7-455A-8417-4807AF1F28A1}" type="pres">
      <dgm:prSet presAssocID="{D1D373B6-0F14-4FC6-B370-C5BD3ED031D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3750CCC8-4544-4835-BC74-11ABAC71FDC3}" type="pres">
      <dgm:prSet presAssocID="{B0749A7B-70D7-493B-8610-9AFCD1A8C826}" presName="node" presStyleLbl="node1" presStyleIdx="1" presStyleCnt="3" custScaleX="339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6A69E-C812-4F0F-AE37-849461C391DA}" type="pres">
      <dgm:prSet presAssocID="{B629344A-4335-446C-BA93-40E62D6E811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8C995D2-78CE-482D-8BF6-B740E433FF7A}" type="pres">
      <dgm:prSet presAssocID="{B629344A-4335-446C-BA93-40E62D6E811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DED85FD-4EC5-4D67-AA9D-E5F613ACF825}" type="pres">
      <dgm:prSet presAssocID="{BC40A8A3-D790-4CA5-924F-84C21F363801}" presName="node" presStyleLbl="node1" presStyleIdx="2" presStyleCnt="3" custScaleX="339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8C2EF1-7332-4FC3-8A39-A3A40B605A36}" type="presOf" srcId="{B0749A7B-70D7-493B-8610-9AFCD1A8C826}" destId="{3750CCC8-4544-4835-BC74-11ABAC71FDC3}" srcOrd="0" destOrd="0" presId="urn:microsoft.com/office/officeart/2005/8/layout/process2"/>
    <dgm:cxn modelId="{D43658F7-E4BC-49C0-A550-93EEED6F5BED}" type="presOf" srcId="{BC40A8A3-D790-4CA5-924F-84C21F363801}" destId="{ADED85FD-4EC5-4D67-AA9D-E5F613ACF825}" srcOrd="0" destOrd="0" presId="urn:microsoft.com/office/officeart/2005/8/layout/process2"/>
    <dgm:cxn modelId="{86CEF6F8-8246-4ADC-8D86-1550DCDBEDF7}" srcId="{503816A1-4A03-4CE8-81E6-E02E0293E0E8}" destId="{BC40A8A3-D790-4CA5-924F-84C21F363801}" srcOrd="2" destOrd="0" parTransId="{2C74FDD7-B6A3-4C53-9D0D-4414D8FC142D}" sibTransId="{C9E0A991-B679-4166-9090-5B1C8929E0F4}"/>
    <dgm:cxn modelId="{C693DDAE-429D-4422-9BCB-3099A099C635}" type="presOf" srcId="{B629344A-4335-446C-BA93-40E62D6E811B}" destId="{88C995D2-78CE-482D-8BF6-B740E433FF7A}" srcOrd="1" destOrd="0" presId="urn:microsoft.com/office/officeart/2005/8/layout/process2"/>
    <dgm:cxn modelId="{D1DDFC1F-C955-4576-874D-4DFB9977FF27}" srcId="{503816A1-4A03-4CE8-81E6-E02E0293E0E8}" destId="{B0749A7B-70D7-493B-8610-9AFCD1A8C826}" srcOrd="1" destOrd="0" parTransId="{9F935357-6BF7-4716-8FCE-1F9321FE1FD2}" sibTransId="{B629344A-4335-446C-BA93-40E62D6E811B}"/>
    <dgm:cxn modelId="{4B37BA60-14B1-4FA4-AFDF-35A20E333997}" type="presOf" srcId="{503816A1-4A03-4CE8-81E6-E02E0293E0E8}" destId="{A14D0EB8-719E-4742-BFEA-CCCBDA1DF4BB}" srcOrd="0" destOrd="0" presId="urn:microsoft.com/office/officeart/2005/8/layout/process2"/>
    <dgm:cxn modelId="{C9F3FBDE-364F-4495-A550-C7B4B1CA12D7}" type="presOf" srcId="{D1D373B6-0F14-4FC6-B370-C5BD3ED031D6}" destId="{872BBE99-EE4A-496A-88C7-67F52454E27F}" srcOrd="0" destOrd="0" presId="urn:microsoft.com/office/officeart/2005/8/layout/process2"/>
    <dgm:cxn modelId="{EBF2B060-22C8-4F32-8FC2-F3C5C47A377D}" type="presOf" srcId="{7A27236B-98E8-4293-8048-BE28E49A3A9B}" destId="{8F9671A7-EA03-442D-BC50-87BB32E33171}" srcOrd="0" destOrd="0" presId="urn:microsoft.com/office/officeart/2005/8/layout/process2"/>
    <dgm:cxn modelId="{E6212042-0370-4E8F-BF4D-CF572FFEBD41}" type="presOf" srcId="{D1D373B6-0F14-4FC6-B370-C5BD3ED031D6}" destId="{9195FADB-48B7-455A-8417-4807AF1F28A1}" srcOrd="1" destOrd="0" presId="urn:microsoft.com/office/officeart/2005/8/layout/process2"/>
    <dgm:cxn modelId="{DFA1D7F3-A160-4153-9A27-D23F19E9FDD9}" srcId="{503816A1-4A03-4CE8-81E6-E02E0293E0E8}" destId="{7A27236B-98E8-4293-8048-BE28E49A3A9B}" srcOrd="0" destOrd="0" parTransId="{787AF15E-E101-4688-BD3F-D15D5BE1FB19}" sibTransId="{D1D373B6-0F14-4FC6-B370-C5BD3ED031D6}"/>
    <dgm:cxn modelId="{D7CE106F-F570-4976-90DC-F607060177CB}" type="presOf" srcId="{B629344A-4335-446C-BA93-40E62D6E811B}" destId="{98E6A69E-C812-4F0F-AE37-849461C391DA}" srcOrd="0" destOrd="0" presId="urn:microsoft.com/office/officeart/2005/8/layout/process2"/>
    <dgm:cxn modelId="{0CDFF11D-DEBF-4A86-9998-FFD0AA0599F6}" type="presParOf" srcId="{A14D0EB8-719E-4742-BFEA-CCCBDA1DF4BB}" destId="{8F9671A7-EA03-442D-BC50-87BB32E33171}" srcOrd="0" destOrd="0" presId="urn:microsoft.com/office/officeart/2005/8/layout/process2"/>
    <dgm:cxn modelId="{658925D6-21DE-4D4F-96F4-E076C7909C61}" type="presParOf" srcId="{A14D0EB8-719E-4742-BFEA-CCCBDA1DF4BB}" destId="{872BBE99-EE4A-496A-88C7-67F52454E27F}" srcOrd="1" destOrd="0" presId="urn:microsoft.com/office/officeart/2005/8/layout/process2"/>
    <dgm:cxn modelId="{AC14DC5F-2554-446D-A8EC-8A6738EC1434}" type="presParOf" srcId="{872BBE99-EE4A-496A-88C7-67F52454E27F}" destId="{9195FADB-48B7-455A-8417-4807AF1F28A1}" srcOrd="0" destOrd="0" presId="urn:microsoft.com/office/officeart/2005/8/layout/process2"/>
    <dgm:cxn modelId="{43FB2ED1-F4B9-44A2-AA1E-6BE79A619FF0}" type="presParOf" srcId="{A14D0EB8-719E-4742-BFEA-CCCBDA1DF4BB}" destId="{3750CCC8-4544-4835-BC74-11ABAC71FDC3}" srcOrd="2" destOrd="0" presId="urn:microsoft.com/office/officeart/2005/8/layout/process2"/>
    <dgm:cxn modelId="{9A3A95E6-B6ED-419B-951B-C4BB27765714}" type="presParOf" srcId="{A14D0EB8-719E-4742-BFEA-CCCBDA1DF4BB}" destId="{98E6A69E-C812-4F0F-AE37-849461C391DA}" srcOrd="3" destOrd="0" presId="urn:microsoft.com/office/officeart/2005/8/layout/process2"/>
    <dgm:cxn modelId="{2CD8EA2A-E00F-4714-98AC-8C52CEAAF025}" type="presParOf" srcId="{98E6A69E-C812-4F0F-AE37-849461C391DA}" destId="{88C995D2-78CE-482D-8BF6-B740E433FF7A}" srcOrd="0" destOrd="0" presId="urn:microsoft.com/office/officeart/2005/8/layout/process2"/>
    <dgm:cxn modelId="{409AA256-BCC1-42F7-9E65-E1886EAE00DD}" type="presParOf" srcId="{A14D0EB8-719E-4742-BFEA-CCCBDA1DF4BB}" destId="{ADED85FD-4EC5-4D67-AA9D-E5F613ACF82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D376315-3E48-428F-AEB2-C33CB3770100}" type="doc">
      <dgm:prSet loTypeId="urn:microsoft.com/office/officeart/2005/8/layout/radial5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0E2DB8CB-4D1A-4355-A892-11D0DA7EB1BE}">
      <dgm:prSet phldrT="[Text]"/>
      <dgm:spPr/>
      <dgm:t>
        <a:bodyPr/>
        <a:lstStyle/>
        <a:p>
          <a:pPr rtl="0"/>
          <a:r>
            <a:rPr lang="en-US" dirty="0"/>
            <a:t>Pharmacy</a:t>
          </a:r>
          <a:endParaRPr lang="ar-SA" dirty="0"/>
        </a:p>
      </dgm:t>
    </dgm:pt>
    <dgm:pt modelId="{8A0BEB49-0C8A-4A52-84AC-59CF8F098E5F}" type="parTrans" cxnId="{6ABB8FF5-55FB-4401-AA47-D41710D39D8D}">
      <dgm:prSet/>
      <dgm:spPr/>
      <dgm:t>
        <a:bodyPr/>
        <a:lstStyle/>
        <a:p>
          <a:pPr rtl="1"/>
          <a:endParaRPr lang="ar-SA"/>
        </a:p>
      </dgm:t>
    </dgm:pt>
    <dgm:pt modelId="{DFEE64CF-96CE-47AC-8C4F-288388EBE263}" type="sibTrans" cxnId="{6ABB8FF5-55FB-4401-AA47-D41710D39D8D}">
      <dgm:prSet/>
      <dgm:spPr/>
      <dgm:t>
        <a:bodyPr/>
        <a:lstStyle/>
        <a:p>
          <a:pPr rtl="1"/>
          <a:endParaRPr lang="ar-SA"/>
        </a:p>
      </dgm:t>
    </dgm:pt>
    <dgm:pt modelId="{6F815D5A-2B70-4825-82C5-EB4AF1E7E735}">
      <dgm:prSet phldrT="[Text]"/>
      <dgm:spPr/>
      <dgm:t>
        <a:bodyPr/>
        <a:lstStyle/>
        <a:p>
          <a:pPr rtl="1"/>
          <a:r>
            <a:rPr lang="en-US" dirty="0"/>
            <a:t>Doctors</a:t>
          </a:r>
          <a:endParaRPr lang="ar-SA" dirty="0"/>
        </a:p>
      </dgm:t>
    </dgm:pt>
    <dgm:pt modelId="{582B1FB2-DE65-4C4C-8ED1-DF8596DF74DE}" type="parTrans" cxnId="{18683385-DB96-45B2-ABE6-67DB030ABB6D}">
      <dgm:prSet/>
      <dgm:spPr/>
      <dgm:t>
        <a:bodyPr/>
        <a:lstStyle/>
        <a:p>
          <a:pPr rtl="1"/>
          <a:endParaRPr lang="ar-SA"/>
        </a:p>
      </dgm:t>
    </dgm:pt>
    <dgm:pt modelId="{CF29F231-1EDA-4182-A3AA-02FF476E33AF}" type="sibTrans" cxnId="{18683385-DB96-45B2-ABE6-67DB030ABB6D}">
      <dgm:prSet/>
      <dgm:spPr/>
      <dgm:t>
        <a:bodyPr/>
        <a:lstStyle/>
        <a:p>
          <a:pPr rtl="1"/>
          <a:endParaRPr lang="ar-SA"/>
        </a:p>
      </dgm:t>
    </dgm:pt>
    <dgm:pt modelId="{63DE7AE7-23BB-4756-BCA7-31A6D878CD36}">
      <dgm:prSet phldrT="[Text]"/>
      <dgm:spPr/>
      <dgm:t>
        <a:bodyPr/>
        <a:lstStyle/>
        <a:p>
          <a:pPr rtl="1"/>
          <a:r>
            <a:rPr lang="en-US" dirty="0"/>
            <a:t>Patients</a:t>
          </a:r>
          <a:endParaRPr lang="ar-SA" dirty="0"/>
        </a:p>
      </dgm:t>
    </dgm:pt>
    <dgm:pt modelId="{CDEF2775-B621-4E38-85B1-F8FB40DA3AE0}" type="parTrans" cxnId="{43B77038-FBDB-4E20-AFB1-71B87299EC3D}">
      <dgm:prSet/>
      <dgm:spPr/>
      <dgm:t>
        <a:bodyPr/>
        <a:lstStyle/>
        <a:p>
          <a:pPr rtl="1"/>
          <a:endParaRPr lang="ar-SA"/>
        </a:p>
      </dgm:t>
    </dgm:pt>
    <dgm:pt modelId="{F5813A81-3F64-4433-8C3F-C02CB9329A75}" type="sibTrans" cxnId="{43B77038-FBDB-4E20-AFB1-71B87299EC3D}">
      <dgm:prSet/>
      <dgm:spPr/>
      <dgm:t>
        <a:bodyPr/>
        <a:lstStyle/>
        <a:p>
          <a:pPr rtl="1"/>
          <a:endParaRPr lang="ar-SA"/>
        </a:p>
      </dgm:t>
    </dgm:pt>
    <dgm:pt modelId="{2EB69DAA-128D-4F2A-8B24-AA15BE231796}">
      <dgm:prSet phldrT="[Text]"/>
      <dgm:spPr/>
      <dgm:t>
        <a:bodyPr/>
        <a:lstStyle/>
        <a:p>
          <a:pPr rtl="0"/>
          <a:r>
            <a:rPr lang="en-US" dirty="0"/>
            <a:t>Insurance companies</a:t>
          </a:r>
          <a:endParaRPr lang="ar-SA" dirty="0"/>
        </a:p>
      </dgm:t>
    </dgm:pt>
    <dgm:pt modelId="{3FEA5C29-54ED-4831-9B0C-B9D32CE7977F}" type="parTrans" cxnId="{B278FECF-F295-4645-B103-43AFA42D4B09}">
      <dgm:prSet/>
      <dgm:spPr/>
      <dgm:t>
        <a:bodyPr/>
        <a:lstStyle/>
        <a:p>
          <a:pPr rtl="1"/>
          <a:endParaRPr lang="ar-SA"/>
        </a:p>
      </dgm:t>
    </dgm:pt>
    <dgm:pt modelId="{65C0B5BF-F525-47C4-A0DA-91A296EB3D0C}" type="sibTrans" cxnId="{B278FECF-F295-4645-B103-43AFA42D4B09}">
      <dgm:prSet/>
      <dgm:spPr/>
      <dgm:t>
        <a:bodyPr/>
        <a:lstStyle/>
        <a:p>
          <a:pPr rtl="1"/>
          <a:endParaRPr lang="ar-SA"/>
        </a:p>
      </dgm:t>
    </dgm:pt>
    <dgm:pt modelId="{2373230D-E2A1-4019-87CD-A7A0828C97C6}">
      <dgm:prSet phldrT="[Text]"/>
      <dgm:spPr/>
      <dgm:t>
        <a:bodyPr/>
        <a:lstStyle/>
        <a:p>
          <a:pPr rtl="1"/>
          <a:r>
            <a:rPr lang="en-US" dirty="0"/>
            <a:t>Pharmaceutical Association</a:t>
          </a:r>
          <a:endParaRPr lang="ar-SA" dirty="0"/>
        </a:p>
      </dgm:t>
    </dgm:pt>
    <dgm:pt modelId="{18905CD3-A9EF-472A-B9C6-90175241B7A7}" type="parTrans" cxnId="{B8D62D50-F77F-4ADD-AEB1-48FB9B5749FC}">
      <dgm:prSet/>
      <dgm:spPr/>
      <dgm:t>
        <a:bodyPr/>
        <a:lstStyle/>
        <a:p>
          <a:pPr rtl="1"/>
          <a:endParaRPr lang="ar-SA"/>
        </a:p>
      </dgm:t>
    </dgm:pt>
    <dgm:pt modelId="{70DDEF7F-78E1-4099-9905-CA3116729299}" type="sibTrans" cxnId="{B8D62D50-F77F-4ADD-AEB1-48FB9B5749FC}">
      <dgm:prSet/>
      <dgm:spPr/>
      <dgm:t>
        <a:bodyPr/>
        <a:lstStyle/>
        <a:p>
          <a:pPr rtl="1"/>
          <a:endParaRPr lang="ar-SA"/>
        </a:p>
      </dgm:t>
    </dgm:pt>
    <dgm:pt modelId="{10A98979-1760-4516-BDB8-933A7D8F73AB}">
      <dgm:prSet/>
      <dgm:spPr/>
      <dgm:t>
        <a:bodyPr/>
        <a:lstStyle/>
        <a:p>
          <a:pPr rtl="1"/>
          <a:r>
            <a:rPr lang="en-US" dirty="0"/>
            <a:t>Pharmaceutical Companies</a:t>
          </a:r>
          <a:endParaRPr lang="ar-SA" dirty="0"/>
        </a:p>
      </dgm:t>
    </dgm:pt>
    <dgm:pt modelId="{C3CCAFFD-934D-4095-B1E4-723A7D0D1518}" type="parTrans" cxnId="{EA6AD336-B57C-4093-B7D1-BC73B6816C99}">
      <dgm:prSet/>
      <dgm:spPr/>
      <dgm:t>
        <a:bodyPr/>
        <a:lstStyle/>
        <a:p>
          <a:pPr rtl="1"/>
          <a:endParaRPr lang="ar-SA"/>
        </a:p>
      </dgm:t>
    </dgm:pt>
    <dgm:pt modelId="{81F0F162-80EB-4371-A024-1DB4F31074DB}" type="sibTrans" cxnId="{EA6AD336-B57C-4093-B7D1-BC73B6816C99}">
      <dgm:prSet/>
      <dgm:spPr/>
      <dgm:t>
        <a:bodyPr/>
        <a:lstStyle/>
        <a:p>
          <a:pPr rtl="1"/>
          <a:endParaRPr lang="ar-SA"/>
        </a:p>
      </dgm:t>
    </dgm:pt>
    <dgm:pt modelId="{A1FFEA9C-2DEB-4522-AD73-F8374D8EA703}">
      <dgm:prSet/>
      <dgm:spPr/>
      <dgm:t>
        <a:bodyPr/>
        <a:lstStyle/>
        <a:p>
          <a:pPr rtl="1"/>
          <a:r>
            <a:rPr lang="en-US" dirty="0"/>
            <a:t>Ministry of Health</a:t>
          </a:r>
          <a:endParaRPr lang="ar-SA" dirty="0"/>
        </a:p>
      </dgm:t>
    </dgm:pt>
    <dgm:pt modelId="{D3E424F6-5D40-4520-BD6A-FB6A90282E47}" type="parTrans" cxnId="{50BBCD1A-5E9A-43C3-BDAC-578B206CB568}">
      <dgm:prSet/>
      <dgm:spPr/>
      <dgm:t>
        <a:bodyPr/>
        <a:lstStyle/>
        <a:p>
          <a:pPr rtl="1"/>
          <a:endParaRPr lang="ar-SA"/>
        </a:p>
      </dgm:t>
    </dgm:pt>
    <dgm:pt modelId="{C56D5ACE-FE1C-49C9-9E2C-235E9F411EE5}" type="sibTrans" cxnId="{50BBCD1A-5E9A-43C3-BDAC-578B206CB568}">
      <dgm:prSet/>
      <dgm:spPr/>
      <dgm:t>
        <a:bodyPr/>
        <a:lstStyle/>
        <a:p>
          <a:pPr rtl="1"/>
          <a:endParaRPr lang="ar-SA"/>
        </a:p>
      </dgm:t>
    </dgm:pt>
    <dgm:pt modelId="{BBFC5E26-F50D-4961-8180-A4FDA4BF6F83}">
      <dgm:prSet/>
      <dgm:spPr/>
      <dgm:t>
        <a:bodyPr/>
        <a:lstStyle/>
        <a:p>
          <a:pPr rtl="0"/>
          <a:r>
            <a:rPr lang="en-US" dirty="0"/>
            <a:t>University</a:t>
          </a:r>
          <a:endParaRPr lang="ar-SA" dirty="0"/>
        </a:p>
      </dgm:t>
    </dgm:pt>
    <dgm:pt modelId="{9BE07E8F-A590-485E-B256-65317EE6CD31}" type="parTrans" cxnId="{E218BE21-70FC-4B25-8408-8216C2FCB948}">
      <dgm:prSet/>
      <dgm:spPr/>
      <dgm:t>
        <a:bodyPr/>
        <a:lstStyle/>
        <a:p>
          <a:pPr rtl="1"/>
          <a:endParaRPr lang="ar-SA"/>
        </a:p>
      </dgm:t>
    </dgm:pt>
    <dgm:pt modelId="{442575B0-79A3-485E-B16A-B63513D9FD32}" type="sibTrans" cxnId="{E218BE21-70FC-4B25-8408-8216C2FCB948}">
      <dgm:prSet/>
      <dgm:spPr/>
      <dgm:t>
        <a:bodyPr/>
        <a:lstStyle/>
        <a:p>
          <a:pPr rtl="1"/>
          <a:endParaRPr lang="ar-SA"/>
        </a:p>
      </dgm:t>
    </dgm:pt>
    <dgm:pt modelId="{A9574B45-95D5-4D66-91F3-DADD471B0F4F}">
      <dgm:prSet/>
      <dgm:spPr/>
      <dgm:t>
        <a:bodyPr/>
        <a:lstStyle/>
        <a:p>
          <a:pPr rtl="1"/>
          <a:r>
            <a:rPr lang="en-US" dirty="0"/>
            <a:t>Other Pharmacist</a:t>
          </a:r>
          <a:endParaRPr lang="ar-SA" dirty="0"/>
        </a:p>
      </dgm:t>
    </dgm:pt>
    <dgm:pt modelId="{158F84BE-9D78-4CA1-988A-BE2B45E3C96D}" type="parTrans" cxnId="{2D4787E9-8414-47C1-87EE-C729B576C12C}">
      <dgm:prSet/>
      <dgm:spPr/>
      <dgm:t>
        <a:bodyPr/>
        <a:lstStyle/>
        <a:p>
          <a:pPr rtl="1"/>
          <a:endParaRPr lang="ar-SA"/>
        </a:p>
      </dgm:t>
    </dgm:pt>
    <dgm:pt modelId="{3F07E673-B60C-41C9-90A8-A218680B2500}" type="sibTrans" cxnId="{2D4787E9-8414-47C1-87EE-C729B576C12C}">
      <dgm:prSet/>
      <dgm:spPr/>
      <dgm:t>
        <a:bodyPr/>
        <a:lstStyle/>
        <a:p>
          <a:pPr rtl="1"/>
          <a:endParaRPr lang="ar-SA"/>
        </a:p>
      </dgm:t>
    </dgm:pt>
    <dgm:pt modelId="{F6F76B98-39DA-4E6B-9DE2-F0CA42823AAD}">
      <dgm:prSet/>
      <dgm:spPr/>
      <dgm:t>
        <a:bodyPr/>
        <a:lstStyle/>
        <a:p>
          <a:pPr rtl="1"/>
          <a:r>
            <a:rPr lang="en-US" dirty="0"/>
            <a:t>Dealing with Expired Drugs</a:t>
          </a:r>
          <a:endParaRPr lang="ar-SA" dirty="0"/>
        </a:p>
      </dgm:t>
    </dgm:pt>
    <dgm:pt modelId="{70444419-234D-44BE-8826-D9F8C55CAE97}" type="parTrans" cxnId="{2E77D3DF-4E02-4DA2-8E11-2678D951911B}">
      <dgm:prSet/>
      <dgm:spPr/>
      <dgm:t>
        <a:bodyPr/>
        <a:lstStyle/>
        <a:p>
          <a:pPr rtl="1"/>
          <a:endParaRPr lang="ar-SA"/>
        </a:p>
      </dgm:t>
    </dgm:pt>
    <dgm:pt modelId="{8DAF5EBE-CBF8-49C0-A9F2-2F3CBAA0CA07}" type="sibTrans" cxnId="{2E77D3DF-4E02-4DA2-8E11-2678D951911B}">
      <dgm:prSet/>
      <dgm:spPr/>
      <dgm:t>
        <a:bodyPr/>
        <a:lstStyle/>
        <a:p>
          <a:pPr rtl="1"/>
          <a:endParaRPr lang="ar-SA"/>
        </a:p>
      </dgm:t>
    </dgm:pt>
    <dgm:pt modelId="{FC67FB9F-430B-4EAD-83FD-2123CBB4CAE6}" type="pres">
      <dgm:prSet presAssocID="{0D376315-3E48-428F-AEB2-C33CB377010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CE9292C-9459-4ABB-92B5-E4496F4F3E18}" type="pres">
      <dgm:prSet presAssocID="{0E2DB8CB-4D1A-4355-A892-11D0DA7EB1BE}" presName="centerShape" presStyleLbl="node0" presStyleIdx="0" presStyleCnt="1" custScaleX="109781" custScaleY="116085"/>
      <dgm:spPr/>
      <dgm:t>
        <a:bodyPr/>
        <a:lstStyle/>
        <a:p>
          <a:pPr rtl="1"/>
          <a:endParaRPr lang="ar-SA"/>
        </a:p>
      </dgm:t>
    </dgm:pt>
    <dgm:pt modelId="{BB76B1C1-8391-490F-81FB-6EB753890E68}" type="pres">
      <dgm:prSet presAssocID="{582B1FB2-DE65-4C4C-8ED1-DF8596DF74DE}" presName="parTrans" presStyleLbl="sibTrans2D1" presStyleIdx="0" presStyleCnt="9"/>
      <dgm:spPr/>
      <dgm:t>
        <a:bodyPr/>
        <a:lstStyle/>
        <a:p>
          <a:pPr rtl="1"/>
          <a:endParaRPr lang="ar-SA"/>
        </a:p>
      </dgm:t>
    </dgm:pt>
    <dgm:pt modelId="{45A0B506-EC6D-40B3-9215-4357BCA3BE95}" type="pres">
      <dgm:prSet presAssocID="{582B1FB2-DE65-4C4C-8ED1-DF8596DF74DE}" presName="connectorText" presStyleLbl="sibTrans2D1" presStyleIdx="0" presStyleCnt="9"/>
      <dgm:spPr/>
      <dgm:t>
        <a:bodyPr/>
        <a:lstStyle/>
        <a:p>
          <a:pPr rtl="1"/>
          <a:endParaRPr lang="ar-SA"/>
        </a:p>
      </dgm:t>
    </dgm:pt>
    <dgm:pt modelId="{F63B2C2F-F5EA-4E24-935B-C75D8DC0D32D}" type="pres">
      <dgm:prSet presAssocID="{6F815D5A-2B70-4825-82C5-EB4AF1E7E73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F8FF3E0-28E7-4418-98DF-3AF017B2FC6C}" type="pres">
      <dgm:prSet presAssocID="{CDEF2775-B621-4E38-85B1-F8FB40DA3AE0}" presName="parTrans" presStyleLbl="sibTrans2D1" presStyleIdx="1" presStyleCnt="9"/>
      <dgm:spPr/>
      <dgm:t>
        <a:bodyPr/>
        <a:lstStyle/>
        <a:p>
          <a:pPr rtl="1"/>
          <a:endParaRPr lang="ar-SA"/>
        </a:p>
      </dgm:t>
    </dgm:pt>
    <dgm:pt modelId="{87B9FAC8-8743-48E9-83D3-A9B1DDA4FCDB}" type="pres">
      <dgm:prSet presAssocID="{CDEF2775-B621-4E38-85B1-F8FB40DA3AE0}" presName="connectorText" presStyleLbl="sibTrans2D1" presStyleIdx="1" presStyleCnt="9"/>
      <dgm:spPr/>
      <dgm:t>
        <a:bodyPr/>
        <a:lstStyle/>
        <a:p>
          <a:pPr rtl="1"/>
          <a:endParaRPr lang="ar-SA"/>
        </a:p>
      </dgm:t>
    </dgm:pt>
    <dgm:pt modelId="{DF8434DA-2A40-4708-9279-D2E6E2B4DA00}" type="pres">
      <dgm:prSet presAssocID="{63DE7AE7-23BB-4756-BCA7-31A6D878CD3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EF221F-8A7F-43CC-8B54-D8E10DE4E0D3}" type="pres">
      <dgm:prSet presAssocID="{3FEA5C29-54ED-4831-9B0C-B9D32CE7977F}" presName="parTrans" presStyleLbl="sibTrans2D1" presStyleIdx="2" presStyleCnt="9"/>
      <dgm:spPr/>
      <dgm:t>
        <a:bodyPr/>
        <a:lstStyle/>
        <a:p>
          <a:pPr rtl="1"/>
          <a:endParaRPr lang="ar-SA"/>
        </a:p>
      </dgm:t>
    </dgm:pt>
    <dgm:pt modelId="{FD537E8B-D790-4BB7-8B54-72D30B38E4EE}" type="pres">
      <dgm:prSet presAssocID="{3FEA5C29-54ED-4831-9B0C-B9D32CE7977F}" presName="connectorText" presStyleLbl="sibTrans2D1" presStyleIdx="2" presStyleCnt="9"/>
      <dgm:spPr/>
      <dgm:t>
        <a:bodyPr/>
        <a:lstStyle/>
        <a:p>
          <a:pPr rtl="1"/>
          <a:endParaRPr lang="ar-SA"/>
        </a:p>
      </dgm:t>
    </dgm:pt>
    <dgm:pt modelId="{21880054-E040-4B9B-ABEE-45E785084656}" type="pres">
      <dgm:prSet presAssocID="{2EB69DAA-128D-4F2A-8B24-AA15BE23179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A5D2094-91DA-447F-BE75-FCBA48892330}" type="pres">
      <dgm:prSet presAssocID="{18905CD3-A9EF-472A-B9C6-90175241B7A7}" presName="parTrans" presStyleLbl="sibTrans2D1" presStyleIdx="3" presStyleCnt="9"/>
      <dgm:spPr/>
      <dgm:t>
        <a:bodyPr/>
        <a:lstStyle/>
        <a:p>
          <a:pPr rtl="1"/>
          <a:endParaRPr lang="ar-SA"/>
        </a:p>
      </dgm:t>
    </dgm:pt>
    <dgm:pt modelId="{8856EDAB-3A0C-4710-B4E6-B951146F4DA1}" type="pres">
      <dgm:prSet presAssocID="{18905CD3-A9EF-472A-B9C6-90175241B7A7}" presName="connectorText" presStyleLbl="sibTrans2D1" presStyleIdx="3" presStyleCnt="9"/>
      <dgm:spPr/>
      <dgm:t>
        <a:bodyPr/>
        <a:lstStyle/>
        <a:p>
          <a:pPr rtl="1"/>
          <a:endParaRPr lang="ar-SA"/>
        </a:p>
      </dgm:t>
    </dgm:pt>
    <dgm:pt modelId="{DC5D4058-02EA-4297-BECC-D54DCC178299}" type="pres">
      <dgm:prSet presAssocID="{2373230D-E2A1-4019-87CD-A7A0828C97C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ADE3F3-8457-4CF4-BE5A-0C732840F02F}" type="pres">
      <dgm:prSet presAssocID="{C3CCAFFD-934D-4095-B1E4-723A7D0D1518}" presName="parTrans" presStyleLbl="sibTrans2D1" presStyleIdx="4" presStyleCnt="9"/>
      <dgm:spPr/>
      <dgm:t>
        <a:bodyPr/>
        <a:lstStyle/>
        <a:p>
          <a:pPr rtl="1"/>
          <a:endParaRPr lang="ar-SA"/>
        </a:p>
      </dgm:t>
    </dgm:pt>
    <dgm:pt modelId="{E0DC367F-526D-4407-8921-D03B7BF6626D}" type="pres">
      <dgm:prSet presAssocID="{C3CCAFFD-934D-4095-B1E4-723A7D0D1518}" presName="connectorText" presStyleLbl="sibTrans2D1" presStyleIdx="4" presStyleCnt="9"/>
      <dgm:spPr/>
      <dgm:t>
        <a:bodyPr/>
        <a:lstStyle/>
        <a:p>
          <a:pPr rtl="1"/>
          <a:endParaRPr lang="ar-SA"/>
        </a:p>
      </dgm:t>
    </dgm:pt>
    <dgm:pt modelId="{F4E69EE5-7F96-424A-BB38-7B05395C1073}" type="pres">
      <dgm:prSet presAssocID="{10A98979-1760-4516-BDB8-933A7D8F73A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BCA1A6-3A3A-4CEB-A82F-0261A54E3FB2}" type="pres">
      <dgm:prSet presAssocID="{D3E424F6-5D40-4520-BD6A-FB6A90282E47}" presName="parTrans" presStyleLbl="sibTrans2D1" presStyleIdx="5" presStyleCnt="9"/>
      <dgm:spPr/>
      <dgm:t>
        <a:bodyPr/>
        <a:lstStyle/>
        <a:p>
          <a:pPr rtl="1"/>
          <a:endParaRPr lang="ar-SA"/>
        </a:p>
      </dgm:t>
    </dgm:pt>
    <dgm:pt modelId="{69DEF8C2-AEC6-4DDC-A5B0-15E63213CDC0}" type="pres">
      <dgm:prSet presAssocID="{D3E424F6-5D40-4520-BD6A-FB6A90282E47}" presName="connectorText" presStyleLbl="sibTrans2D1" presStyleIdx="5" presStyleCnt="9"/>
      <dgm:spPr/>
      <dgm:t>
        <a:bodyPr/>
        <a:lstStyle/>
        <a:p>
          <a:pPr rtl="1"/>
          <a:endParaRPr lang="ar-SA"/>
        </a:p>
      </dgm:t>
    </dgm:pt>
    <dgm:pt modelId="{A3604E9F-F47D-4D2C-91B7-8CC6078235CD}" type="pres">
      <dgm:prSet presAssocID="{A1FFEA9C-2DEB-4522-AD73-F8374D8EA70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8DA974-CC0A-45DF-8423-44F58BC7C147}" type="pres">
      <dgm:prSet presAssocID="{9BE07E8F-A590-485E-B256-65317EE6CD31}" presName="parTrans" presStyleLbl="sibTrans2D1" presStyleIdx="6" presStyleCnt="9"/>
      <dgm:spPr/>
      <dgm:t>
        <a:bodyPr/>
        <a:lstStyle/>
        <a:p>
          <a:pPr rtl="1"/>
          <a:endParaRPr lang="ar-SA"/>
        </a:p>
      </dgm:t>
    </dgm:pt>
    <dgm:pt modelId="{5B333579-C45D-4E03-A39B-3F31284C1CCA}" type="pres">
      <dgm:prSet presAssocID="{9BE07E8F-A590-485E-B256-65317EE6CD31}" presName="connectorText" presStyleLbl="sibTrans2D1" presStyleIdx="6" presStyleCnt="9"/>
      <dgm:spPr/>
      <dgm:t>
        <a:bodyPr/>
        <a:lstStyle/>
        <a:p>
          <a:pPr rtl="1"/>
          <a:endParaRPr lang="ar-SA"/>
        </a:p>
      </dgm:t>
    </dgm:pt>
    <dgm:pt modelId="{6484C34F-3B6A-4225-BBA7-D9C278C7F100}" type="pres">
      <dgm:prSet presAssocID="{BBFC5E26-F50D-4961-8180-A4FDA4BF6F8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2E0146-55C8-4E3D-AC39-CB1076377599}" type="pres">
      <dgm:prSet presAssocID="{158F84BE-9D78-4CA1-988A-BE2B45E3C96D}" presName="parTrans" presStyleLbl="sibTrans2D1" presStyleIdx="7" presStyleCnt="9"/>
      <dgm:spPr/>
      <dgm:t>
        <a:bodyPr/>
        <a:lstStyle/>
        <a:p>
          <a:pPr rtl="1"/>
          <a:endParaRPr lang="ar-SA"/>
        </a:p>
      </dgm:t>
    </dgm:pt>
    <dgm:pt modelId="{E3EB36DD-476E-42CE-A5D1-5C1C8B7CA0CA}" type="pres">
      <dgm:prSet presAssocID="{158F84BE-9D78-4CA1-988A-BE2B45E3C96D}" presName="connectorText" presStyleLbl="sibTrans2D1" presStyleIdx="7" presStyleCnt="9"/>
      <dgm:spPr/>
      <dgm:t>
        <a:bodyPr/>
        <a:lstStyle/>
        <a:p>
          <a:pPr rtl="1"/>
          <a:endParaRPr lang="ar-SA"/>
        </a:p>
      </dgm:t>
    </dgm:pt>
    <dgm:pt modelId="{74DA73F6-D5C8-4AA4-A469-3F842E1C5542}" type="pres">
      <dgm:prSet presAssocID="{A9574B45-95D5-4D66-91F3-DADD471B0F4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B901CF-9D53-42E3-94BA-56088D343BC5}" type="pres">
      <dgm:prSet presAssocID="{70444419-234D-44BE-8826-D9F8C55CAE97}" presName="parTrans" presStyleLbl="sibTrans2D1" presStyleIdx="8" presStyleCnt="9"/>
      <dgm:spPr/>
      <dgm:t>
        <a:bodyPr/>
        <a:lstStyle/>
        <a:p>
          <a:pPr rtl="1"/>
          <a:endParaRPr lang="ar-SA"/>
        </a:p>
      </dgm:t>
    </dgm:pt>
    <dgm:pt modelId="{D0F91297-DFA4-4220-8A25-16139308C852}" type="pres">
      <dgm:prSet presAssocID="{70444419-234D-44BE-8826-D9F8C55CAE97}" presName="connectorText" presStyleLbl="sibTrans2D1" presStyleIdx="8" presStyleCnt="9"/>
      <dgm:spPr/>
      <dgm:t>
        <a:bodyPr/>
        <a:lstStyle/>
        <a:p>
          <a:pPr rtl="1"/>
          <a:endParaRPr lang="ar-SA"/>
        </a:p>
      </dgm:t>
    </dgm:pt>
    <dgm:pt modelId="{E2E5DF4D-969B-4147-BDA0-3086ED0F6392}" type="pres">
      <dgm:prSet presAssocID="{F6F76B98-39DA-4E6B-9DE2-F0CA42823AA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EEEF332-CBAD-4E6A-A522-B482BBEBC134}" type="presOf" srcId="{582B1FB2-DE65-4C4C-8ED1-DF8596DF74DE}" destId="{45A0B506-EC6D-40B3-9215-4357BCA3BE95}" srcOrd="1" destOrd="0" presId="urn:microsoft.com/office/officeart/2005/8/layout/radial5"/>
    <dgm:cxn modelId="{F6F7D6C7-A39D-4EC6-A7F4-A4E697A3FB45}" type="presOf" srcId="{3FEA5C29-54ED-4831-9B0C-B9D32CE7977F}" destId="{FD537E8B-D790-4BB7-8B54-72D30B38E4EE}" srcOrd="1" destOrd="0" presId="urn:microsoft.com/office/officeart/2005/8/layout/radial5"/>
    <dgm:cxn modelId="{EA6AD336-B57C-4093-B7D1-BC73B6816C99}" srcId="{0E2DB8CB-4D1A-4355-A892-11D0DA7EB1BE}" destId="{10A98979-1760-4516-BDB8-933A7D8F73AB}" srcOrd="4" destOrd="0" parTransId="{C3CCAFFD-934D-4095-B1E4-723A7D0D1518}" sibTransId="{81F0F162-80EB-4371-A024-1DB4F31074DB}"/>
    <dgm:cxn modelId="{543B8F4D-A62C-4ADB-8390-20A6E70F5FA0}" type="presOf" srcId="{A1FFEA9C-2DEB-4522-AD73-F8374D8EA703}" destId="{A3604E9F-F47D-4D2C-91B7-8CC6078235CD}" srcOrd="0" destOrd="0" presId="urn:microsoft.com/office/officeart/2005/8/layout/radial5"/>
    <dgm:cxn modelId="{B8D62D50-F77F-4ADD-AEB1-48FB9B5749FC}" srcId="{0E2DB8CB-4D1A-4355-A892-11D0DA7EB1BE}" destId="{2373230D-E2A1-4019-87CD-A7A0828C97C6}" srcOrd="3" destOrd="0" parTransId="{18905CD3-A9EF-472A-B9C6-90175241B7A7}" sibTransId="{70DDEF7F-78E1-4099-9905-CA3116729299}"/>
    <dgm:cxn modelId="{DC506289-8FCF-43E1-9FFA-758D09709601}" type="presOf" srcId="{9BE07E8F-A590-485E-B256-65317EE6CD31}" destId="{5B333579-C45D-4E03-A39B-3F31284C1CCA}" srcOrd="1" destOrd="0" presId="urn:microsoft.com/office/officeart/2005/8/layout/radial5"/>
    <dgm:cxn modelId="{0476C696-7729-4FD6-88E3-2983BDDF4D79}" type="presOf" srcId="{BBFC5E26-F50D-4961-8180-A4FDA4BF6F83}" destId="{6484C34F-3B6A-4225-BBA7-D9C278C7F100}" srcOrd="0" destOrd="0" presId="urn:microsoft.com/office/officeart/2005/8/layout/radial5"/>
    <dgm:cxn modelId="{E9889122-F3F9-4F4F-8282-411EB3425EA1}" type="presOf" srcId="{10A98979-1760-4516-BDB8-933A7D8F73AB}" destId="{F4E69EE5-7F96-424A-BB38-7B05395C1073}" srcOrd="0" destOrd="0" presId="urn:microsoft.com/office/officeart/2005/8/layout/radial5"/>
    <dgm:cxn modelId="{B278FECF-F295-4645-B103-43AFA42D4B09}" srcId="{0E2DB8CB-4D1A-4355-A892-11D0DA7EB1BE}" destId="{2EB69DAA-128D-4F2A-8B24-AA15BE231796}" srcOrd="2" destOrd="0" parTransId="{3FEA5C29-54ED-4831-9B0C-B9D32CE7977F}" sibTransId="{65C0B5BF-F525-47C4-A0DA-91A296EB3D0C}"/>
    <dgm:cxn modelId="{E3A58D1E-C293-4184-A176-69A46BECC798}" type="presOf" srcId="{63DE7AE7-23BB-4756-BCA7-31A6D878CD36}" destId="{DF8434DA-2A40-4708-9279-D2E6E2B4DA00}" srcOrd="0" destOrd="0" presId="urn:microsoft.com/office/officeart/2005/8/layout/radial5"/>
    <dgm:cxn modelId="{2D4787E9-8414-47C1-87EE-C729B576C12C}" srcId="{0E2DB8CB-4D1A-4355-A892-11D0DA7EB1BE}" destId="{A9574B45-95D5-4D66-91F3-DADD471B0F4F}" srcOrd="7" destOrd="0" parTransId="{158F84BE-9D78-4CA1-988A-BE2B45E3C96D}" sibTransId="{3F07E673-B60C-41C9-90A8-A218680B2500}"/>
    <dgm:cxn modelId="{087A38B0-99AB-4FCB-B510-BF6D4BA5DC47}" type="presOf" srcId="{18905CD3-A9EF-472A-B9C6-90175241B7A7}" destId="{3A5D2094-91DA-447F-BE75-FCBA48892330}" srcOrd="0" destOrd="0" presId="urn:microsoft.com/office/officeart/2005/8/layout/radial5"/>
    <dgm:cxn modelId="{05C36EEC-C95C-4D94-84F8-6EEE0E953623}" type="presOf" srcId="{D3E424F6-5D40-4520-BD6A-FB6A90282E47}" destId="{69DEF8C2-AEC6-4DDC-A5B0-15E63213CDC0}" srcOrd="1" destOrd="0" presId="urn:microsoft.com/office/officeart/2005/8/layout/radial5"/>
    <dgm:cxn modelId="{AEB8CE34-E928-4A98-AE3F-C1EF31C41F25}" type="presOf" srcId="{18905CD3-A9EF-472A-B9C6-90175241B7A7}" destId="{8856EDAB-3A0C-4710-B4E6-B951146F4DA1}" srcOrd="1" destOrd="0" presId="urn:microsoft.com/office/officeart/2005/8/layout/radial5"/>
    <dgm:cxn modelId="{A600E367-EA7D-4898-A473-B18DFA38637D}" type="presOf" srcId="{F6F76B98-39DA-4E6B-9DE2-F0CA42823AAD}" destId="{E2E5DF4D-969B-4147-BDA0-3086ED0F6392}" srcOrd="0" destOrd="0" presId="urn:microsoft.com/office/officeart/2005/8/layout/radial5"/>
    <dgm:cxn modelId="{5AFE1834-B1ED-449D-B46C-42579D9A3DBC}" type="presOf" srcId="{9BE07E8F-A590-485E-B256-65317EE6CD31}" destId="{918DA974-CC0A-45DF-8423-44F58BC7C147}" srcOrd="0" destOrd="0" presId="urn:microsoft.com/office/officeart/2005/8/layout/radial5"/>
    <dgm:cxn modelId="{23498236-DBE0-4574-A554-3E88AA4DE8DB}" type="presOf" srcId="{158F84BE-9D78-4CA1-988A-BE2B45E3C96D}" destId="{B62E0146-55C8-4E3D-AC39-CB1076377599}" srcOrd="0" destOrd="0" presId="urn:microsoft.com/office/officeart/2005/8/layout/radial5"/>
    <dgm:cxn modelId="{7D8E51ED-1FAE-4365-8B8E-DCB90F8BABD8}" type="presOf" srcId="{C3CCAFFD-934D-4095-B1E4-723A7D0D1518}" destId="{E0DC367F-526D-4407-8921-D03B7BF6626D}" srcOrd="1" destOrd="0" presId="urn:microsoft.com/office/officeart/2005/8/layout/radial5"/>
    <dgm:cxn modelId="{E218BE21-70FC-4B25-8408-8216C2FCB948}" srcId="{0E2DB8CB-4D1A-4355-A892-11D0DA7EB1BE}" destId="{BBFC5E26-F50D-4961-8180-A4FDA4BF6F83}" srcOrd="6" destOrd="0" parTransId="{9BE07E8F-A590-485E-B256-65317EE6CD31}" sibTransId="{442575B0-79A3-485E-B16A-B63513D9FD32}"/>
    <dgm:cxn modelId="{50BBCD1A-5E9A-43C3-BDAC-578B206CB568}" srcId="{0E2DB8CB-4D1A-4355-A892-11D0DA7EB1BE}" destId="{A1FFEA9C-2DEB-4522-AD73-F8374D8EA703}" srcOrd="5" destOrd="0" parTransId="{D3E424F6-5D40-4520-BD6A-FB6A90282E47}" sibTransId="{C56D5ACE-FE1C-49C9-9E2C-235E9F411EE5}"/>
    <dgm:cxn modelId="{B1FA5EFA-9593-4D3C-AC59-0E9ADCC449ED}" type="presOf" srcId="{2EB69DAA-128D-4F2A-8B24-AA15BE231796}" destId="{21880054-E040-4B9B-ABEE-45E785084656}" srcOrd="0" destOrd="0" presId="urn:microsoft.com/office/officeart/2005/8/layout/radial5"/>
    <dgm:cxn modelId="{F5522818-E3DB-47F8-B4B9-FA86AC4F5789}" type="presOf" srcId="{70444419-234D-44BE-8826-D9F8C55CAE97}" destId="{D0F91297-DFA4-4220-8A25-16139308C852}" srcOrd="1" destOrd="0" presId="urn:microsoft.com/office/officeart/2005/8/layout/radial5"/>
    <dgm:cxn modelId="{C006A19F-8A09-4C03-B64F-EE21C59CCF00}" type="presOf" srcId="{D3E424F6-5D40-4520-BD6A-FB6A90282E47}" destId="{4BBCA1A6-3A3A-4CEB-A82F-0261A54E3FB2}" srcOrd="0" destOrd="0" presId="urn:microsoft.com/office/officeart/2005/8/layout/radial5"/>
    <dgm:cxn modelId="{70E71498-195A-4F6C-8D08-EDDD175C8908}" type="presOf" srcId="{6F815D5A-2B70-4825-82C5-EB4AF1E7E735}" destId="{F63B2C2F-F5EA-4E24-935B-C75D8DC0D32D}" srcOrd="0" destOrd="0" presId="urn:microsoft.com/office/officeart/2005/8/layout/radial5"/>
    <dgm:cxn modelId="{BB7B2F9E-FB8F-406D-8E23-6E131349DBE8}" type="presOf" srcId="{C3CCAFFD-934D-4095-B1E4-723A7D0D1518}" destId="{71ADE3F3-8457-4CF4-BE5A-0C732840F02F}" srcOrd="0" destOrd="0" presId="urn:microsoft.com/office/officeart/2005/8/layout/radial5"/>
    <dgm:cxn modelId="{2E77D3DF-4E02-4DA2-8E11-2678D951911B}" srcId="{0E2DB8CB-4D1A-4355-A892-11D0DA7EB1BE}" destId="{F6F76B98-39DA-4E6B-9DE2-F0CA42823AAD}" srcOrd="8" destOrd="0" parTransId="{70444419-234D-44BE-8826-D9F8C55CAE97}" sibTransId="{8DAF5EBE-CBF8-49C0-A9F2-2F3CBAA0CA07}"/>
    <dgm:cxn modelId="{18683385-DB96-45B2-ABE6-67DB030ABB6D}" srcId="{0E2DB8CB-4D1A-4355-A892-11D0DA7EB1BE}" destId="{6F815D5A-2B70-4825-82C5-EB4AF1E7E735}" srcOrd="0" destOrd="0" parTransId="{582B1FB2-DE65-4C4C-8ED1-DF8596DF74DE}" sibTransId="{CF29F231-1EDA-4182-A3AA-02FF476E33AF}"/>
    <dgm:cxn modelId="{60CCED71-B276-41D2-BABA-B0A967DCD86B}" type="presOf" srcId="{A9574B45-95D5-4D66-91F3-DADD471B0F4F}" destId="{74DA73F6-D5C8-4AA4-A469-3F842E1C5542}" srcOrd="0" destOrd="0" presId="urn:microsoft.com/office/officeart/2005/8/layout/radial5"/>
    <dgm:cxn modelId="{035FE456-52B3-4538-8523-B3601D0CA653}" type="presOf" srcId="{582B1FB2-DE65-4C4C-8ED1-DF8596DF74DE}" destId="{BB76B1C1-8391-490F-81FB-6EB753890E68}" srcOrd="0" destOrd="0" presId="urn:microsoft.com/office/officeart/2005/8/layout/radial5"/>
    <dgm:cxn modelId="{E80B7141-A707-4F25-A1F7-14AA050C4CDF}" type="presOf" srcId="{3FEA5C29-54ED-4831-9B0C-B9D32CE7977F}" destId="{FDEF221F-8A7F-43CC-8B54-D8E10DE4E0D3}" srcOrd="0" destOrd="0" presId="urn:microsoft.com/office/officeart/2005/8/layout/radial5"/>
    <dgm:cxn modelId="{3F5550E0-3736-40DA-89DB-AF897F8C3944}" type="presOf" srcId="{158F84BE-9D78-4CA1-988A-BE2B45E3C96D}" destId="{E3EB36DD-476E-42CE-A5D1-5C1C8B7CA0CA}" srcOrd="1" destOrd="0" presId="urn:microsoft.com/office/officeart/2005/8/layout/radial5"/>
    <dgm:cxn modelId="{212AA99C-7522-4BCA-8065-798A5450AB48}" type="presOf" srcId="{0E2DB8CB-4D1A-4355-A892-11D0DA7EB1BE}" destId="{9CE9292C-9459-4ABB-92B5-E4496F4F3E18}" srcOrd="0" destOrd="0" presId="urn:microsoft.com/office/officeart/2005/8/layout/radial5"/>
    <dgm:cxn modelId="{C953C88E-896C-4495-8CDF-BEAD299B27A4}" type="presOf" srcId="{CDEF2775-B621-4E38-85B1-F8FB40DA3AE0}" destId="{87B9FAC8-8743-48E9-83D3-A9B1DDA4FCDB}" srcOrd="1" destOrd="0" presId="urn:microsoft.com/office/officeart/2005/8/layout/radial5"/>
    <dgm:cxn modelId="{6ABB8FF5-55FB-4401-AA47-D41710D39D8D}" srcId="{0D376315-3E48-428F-AEB2-C33CB3770100}" destId="{0E2DB8CB-4D1A-4355-A892-11D0DA7EB1BE}" srcOrd="0" destOrd="0" parTransId="{8A0BEB49-0C8A-4A52-84AC-59CF8F098E5F}" sibTransId="{DFEE64CF-96CE-47AC-8C4F-288388EBE263}"/>
    <dgm:cxn modelId="{43B77038-FBDB-4E20-AFB1-71B87299EC3D}" srcId="{0E2DB8CB-4D1A-4355-A892-11D0DA7EB1BE}" destId="{63DE7AE7-23BB-4756-BCA7-31A6D878CD36}" srcOrd="1" destOrd="0" parTransId="{CDEF2775-B621-4E38-85B1-F8FB40DA3AE0}" sibTransId="{F5813A81-3F64-4433-8C3F-C02CB9329A75}"/>
    <dgm:cxn modelId="{FCF01532-6398-46EA-9F31-800D9DCD3044}" type="presOf" srcId="{2373230D-E2A1-4019-87CD-A7A0828C97C6}" destId="{DC5D4058-02EA-4297-BECC-D54DCC178299}" srcOrd="0" destOrd="0" presId="urn:microsoft.com/office/officeart/2005/8/layout/radial5"/>
    <dgm:cxn modelId="{C7148A1B-6251-479E-8BF8-F88A2BA16F8F}" type="presOf" srcId="{70444419-234D-44BE-8826-D9F8C55CAE97}" destId="{EEB901CF-9D53-42E3-94BA-56088D343BC5}" srcOrd="0" destOrd="0" presId="urn:microsoft.com/office/officeart/2005/8/layout/radial5"/>
    <dgm:cxn modelId="{DEC081BB-F608-4151-8BCD-85015FB96CD9}" type="presOf" srcId="{0D376315-3E48-428F-AEB2-C33CB3770100}" destId="{FC67FB9F-430B-4EAD-83FD-2123CBB4CAE6}" srcOrd="0" destOrd="0" presId="urn:microsoft.com/office/officeart/2005/8/layout/radial5"/>
    <dgm:cxn modelId="{17215C29-C7F0-49BF-A535-C4B5C383F53C}" type="presOf" srcId="{CDEF2775-B621-4E38-85B1-F8FB40DA3AE0}" destId="{CF8FF3E0-28E7-4418-98DF-3AF017B2FC6C}" srcOrd="0" destOrd="0" presId="urn:microsoft.com/office/officeart/2005/8/layout/radial5"/>
    <dgm:cxn modelId="{7FE64879-1E84-4A6C-B374-33DC134BB5FF}" type="presParOf" srcId="{FC67FB9F-430B-4EAD-83FD-2123CBB4CAE6}" destId="{9CE9292C-9459-4ABB-92B5-E4496F4F3E18}" srcOrd="0" destOrd="0" presId="urn:microsoft.com/office/officeart/2005/8/layout/radial5"/>
    <dgm:cxn modelId="{EAD72787-76EC-43AE-B4E3-A6A3B59B2468}" type="presParOf" srcId="{FC67FB9F-430B-4EAD-83FD-2123CBB4CAE6}" destId="{BB76B1C1-8391-490F-81FB-6EB753890E68}" srcOrd="1" destOrd="0" presId="urn:microsoft.com/office/officeart/2005/8/layout/radial5"/>
    <dgm:cxn modelId="{D99076F0-FB1E-48C7-BDDF-B805DB4D060B}" type="presParOf" srcId="{BB76B1C1-8391-490F-81FB-6EB753890E68}" destId="{45A0B506-EC6D-40B3-9215-4357BCA3BE95}" srcOrd="0" destOrd="0" presId="urn:microsoft.com/office/officeart/2005/8/layout/radial5"/>
    <dgm:cxn modelId="{5313E238-5CC8-4376-9460-404FB1ADF7BD}" type="presParOf" srcId="{FC67FB9F-430B-4EAD-83FD-2123CBB4CAE6}" destId="{F63B2C2F-F5EA-4E24-935B-C75D8DC0D32D}" srcOrd="2" destOrd="0" presId="urn:microsoft.com/office/officeart/2005/8/layout/radial5"/>
    <dgm:cxn modelId="{4F0DD18F-F36F-42B0-B07D-9AD768745A4A}" type="presParOf" srcId="{FC67FB9F-430B-4EAD-83FD-2123CBB4CAE6}" destId="{CF8FF3E0-28E7-4418-98DF-3AF017B2FC6C}" srcOrd="3" destOrd="0" presId="urn:microsoft.com/office/officeart/2005/8/layout/radial5"/>
    <dgm:cxn modelId="{ACFA871E-C5BF-45FD-B303-A3DCB8AE6330}" type="presParOf" srcId="{CF8FF3E0-28E7-4418-98DF-3AF017B2FC6C}" destId="{87B9FAC8-8743-48E9-83D3-A9B1DDA4FCDB}" srcOrd="0" destOrd="0" presId="urn:microsoft.com/office/officeart/2005/8/layout/radial5"/>
    <dgm:cxn modelId="{7FBA1C8F-9FA1-4162-A78F-ED18A4F2F074}" type="presParOf" srcId="{FC67FB9F-430B-4EAD-83FD-2123CBB4CAE6}" destId="{DF8434DA-2A40-4708-9279-D2E6E2B4DA00}" srcOrd="4" destOrd="0" presId="urn:microsoft.com/office/officeart/2005/8/layout/radial5"/>
    <dgm:cxn modelId="{DF1F256B-7922-415B-9B4A-4A64AA03DB03}" type="presParOf" srcId="{FC67FB9F-430B-4EAD-83FD-2123CBB4CAE6}" destId="{FDEF221F-8A7F-43CC-8B54-D8E10DE4E0D3}" srcOrd="5" destOrd="0" presId="urn:microsoft.com/office/officeart/2005/8/layout/radial5"/>
    <dgm:cxn modelId="{28C99731-F671-4E53-8A0D-4A5F5C35B27D}" type="presParOf" srcId="{FDEF221F-8A7F-43CC-8B54-D8E10DE4E0D3}" destId="{FD537E8B-D790-4BB7-8B54-72D30B38E4EE}" srcOrd="0" destOrd="0" presId="urn:microsoft.com/office/officeart/2005/8/layout/radial5"/>
    <dgm:cxn modelId="{1CBFF469-868B-4564-93C4-59CEB062B896}" type="presParOf" srcId="{FC67FB9F-430B-4EAD-83FD-2123CBB4CAE6}" destId="{21880054-E040-4B9B-ABEE-45E785084656}" srcOrd="6" destOrd="0" presId="urn:microsoft.com/office/officeart/2005/8/layout/radial5"/>
    <dgm:cxn modelId="{0814F407-FCB8-4124-8CE6-5E1679ABD117}" type="presParOf" srcId="{FC67FB9F-430B-4EAD-83FD-2123CBB4CAE6}" destId="{3A5D2094-91DA-447F-BE75-FCBA48892330}" srcOrd="7" destOrd="0" presId="urn:microsoft.com/office/officeart/2005/8/layout/radial5"/>
    <dgm:cxn modelId="{5F34ED24-934C-4F6F-89C7-2C8D3F179848}" type="presParOf" srcId="{3A5D2094-91DA-447F-BE75-FCBA48892330}" destId="{8856EDAB-3A0C-4710-B4E6-B951146F4DA1}" srcOrd="0" destOrd="0" presId="urn:microsoft.com/office/officeart/2005/8/layout/radial5"/>
    <dgm:cxn modelId="{1856A43C-B6C4-4C30-A65D-66D83833EFDA}" type="presParOf" srcId="{FC67FB9F-430B-4EAD-83FD-2123CBB4CAE6}" destId="{DC5D4058-02EA-4297-BECC-D54DCC178299}" srcOrd="8" destOrd="0" presId="urn:microsoft.com/office/officeart/2005/8/layout/radial5"/>
    <dgm:cxn modelId="{F955DB44-9837-4B7A-9C2E-15B2EC4E9A7F}" type="presParOf" srcId="{FC67FB9F-430B-4EAD-83FD-2123CBB4CAE6}" destId="{71ADE3F3-8457-4CF4-BE5A-0C732840F02F}" srcOrd="9" destOrd="0" presId="urn:microsoft.com/office/officeart/2005/8/layout/radial5"/>
    <dgm:cxn modelId="{55092946-AA0B-4E1D-986C-53F1F788DFB5}" type="presParOf" srcId="{71ADE3F3-8457-4CF4-BE5A-0C732840F02F}" destId="{E0DC367F-526D-4407-8921-D03B7BF6626D}" srcOrd="0" destOrd="0" presId="urn:microsoft.com/office/officeart/2005/8/layout/radial5"/>
    <dgm:cxn modelId="{F51C5E2B-3D56-42AD-87AA-755CBD629925}" type="presParOf" srcId="{FC67FB9F-430B-4EAD-83FD-2123CBB4CAE6}" destId="{F4E69EE5-7F96-424A-BB38-7B05395C1073}" srcOrd="10" destOrd="0" presId="urn:microsoft.com/office/officeart/2005/8/layout/radial5"/>
    <dgm:cxn modelId="{2A1FD8C8-0341-47ED-A5D8-E8589B99F5A4}" type="presParOf" srcId="{FC67FB9F-430B-4EAD-83FD-2123CBB4CAE6}" destId="{4BBCA1A6-3A3A-4CEB-A82F-0261A54E3FB2}" srcOrd="11" destOrd="0" presId="urn:microsoft.com/office/officeart/2005/8/layout/radial5"/>
    <dgm:cxn modelId="{5B468EF4-5818-422F-A7E4-75555D72B99F}" type="presParOf" srcId="{4BBCA1A6-3A3A-4CEB-A82F-0261A54E3FB2}" destId="{69DEF8C2-AEC6-4DDC-A5B0-15E63213CDC0}" srcOrd="0" destOrd="0" presId="urn:microsoft.com/office/officeart/2005/8/layout/radial5"/>
    <dgm:cxn modelId="{9C282BAD-FD2E-4DC1-A7B1-CF97E851E15F}" type="presParOf" srcId="{FC67FB9F-430B-4EAD-83FD-2123CBB4CAE6}" destId="{A3604E9F-F47D-4D2C-91B7-8CC6078235CD}" srcOrd="12" destOrd="0" presId="urn:microsoft.com/office/officeart/2005/8/layout/radial5"/>
    <dgm:cxn modelId="{9AD2815B-BAA8-4CBC-A7D3-DDA78B73B9E8}" type="presParOf" srcId="{FC67FB9F-430B-4EAD-83FD-2123CBB4CAE6}" destId="{918DA974-CC0A-45DF-8423-44F58BC7C147}" srcOrd="13" destOrd="0" presId="urn:microsoft.com/office/officeart/2005/8/layout/radial5"/>
    <dgm:cxn modelId="{B100160A-7BF4-4DA3-B14C-B7FAEAD6E2E0}" type="presParOf" srcId="{918DA974-CC0A-45DF-8423-44F58BC7C147}" destId="{5B333579-C45D-4E03-A39B-3F31284C1CCA}" srcOrd="0" destOrd="0" presId="urn:microsoft.com/office/officeart/2005/8/layout/radial5"/>
    <dgm:cxn modelId="{71791D88-E0F4-4A06-BBA7-392FE6482351}" type="presParOf" srcId="{FC67FB9F-430B-4EAD-83FD-2123CBB4CAE6}" destId="{6484C34F-3B6A-4225-BBA7-D9C278C7F100}" srcOrd="14" destOrd="0" presId="urn:microsoft.com/office/officeart/2005/8/layout/radial5"/>
    <dgm:cxn modelId="{395FA60F-B8F9-47E9-8188-0121A64B421D}" type="presParOf" srcId="{FC67FB9F-430B-4EAD-83FD-2123CBB4CAE6}" destId="{B62E0146-55C8-4E3D-AC39-CB1076377599}" srcOrd="15" destOrd="0" presId="urn:microsoft.com/office/officeart/2005/8/layout/radial5"/>
    <dgm:cxn modelId="{1CBB015E-EA90-4685-AEF3-6C8CDA10A16F}" type="presParOf" srcId="{B62E0146-55C8-4E3D-AC39-CB1076377599}" destId="{E3EB36DD-476E-42CE-A5D1-5C1C8B7CA0CA}" srcOrd="0" destOrd="0" presId="urn:microsoft.com/office/officeart/2005/8/layout/radial5"/>
    <dgm:cxn modelId="{B1AAB919-FE55-4097-B9C4-2E8C4F201044}" type="presParOf" srcId="{FC67FB9F-430B-4EAD-83FD-2123CBB4CAE6}" destId="{74DA73F6-D5C8-4AA4-A469-3F842E1C5542}" srcOrd="16" destOrd="0" presId="urn:microsoft.com/office/officeart/2005/8/layout/radial5"/>
    <dgm:cxn modelId="{613953BC-CE15-4AD1-8A43-FA54EAAF2062}" type="presParOf" srcId="{FC67FB9F-430B-4EAD-83FD-2123CBB4CAE6}" destId="{EEB901CF-9D53-42E3-94BA-56088D343BC5}" srcOrd="17" destOrd="0" presId="urn:microsoft.com/office/officeart/2005/8/layout/radial5"/>
    <dgm:cxn modelId="{9E79274F-C43F-4730-9A3E-7F99C4FF0220}" type="presParOf" srcId="{EEB901CF-9D53-42E3-94BA-56088D343BC5}" destId="{D0F91297-DFA4-4220-8A25-16139308C852}" srcOrd="0" destOrd="0" presId="urn:microsoft.com/office/officeart/2005/8/layout/radial5"/>
    <dgm:cxn modelId="{F869576F-97E8-48F9-8354-ACFBE15027BD}" type="presParOf" srcId="{FC67FB9F-430B-4EAD-83FD-2123CBB4CAE6}" destId="{E2E5DF4D-969B-4147-BDA0-3086ED0F6392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E7FA12-7395-4EA3-892D-CE5C34045552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FFB4B629-8519-42E4-A359-C041F6F7A560}">
      <dgm:prSet phldrT="[Text]" custT="1"/>
      <dgm:spPr/>
      <dgm:t>
        <a:bodyPr/>
        <a:lstStyle/>
        <a:p>
          <a:pPr algn="ctr" rtl="1"/>
          <a:r>
            <a:rPr lang="en-US" sz="2800" dirty="0">
              <a:latin typeface="Times New Roman" pitchFamily="18" charset="0"/>
              <a:cs typeface="Times New Roman" pitchFamily="18" charset="0"/>
            </a:rPr>
            <a:t>Stakeholder Analysis</a:t>
          </a:r>
          <a:endParaRPr lang="ar-SA" sz="2800" dirty="0">
            <a:latin typeface="Times New Roman" pitchFamily="18" charset="0"/>
            <a:cs typeface="Times New Roman" pitchFamily="18" charset="0"/>
          </a:endParaRPr>
        </a:p>
      </dgm:t>
    </dgm:pt>
    <dgm:pt modelId="{221C437F-5B78-4F89-8CAA-C4D40FBD3A86}" type="parTrans" cxnId="{8308F11C-CE96-4B39-ABBE-C85DAEAD9D0A}">
      <dgm:prSet/>
      <dgm:spPr/>
      <dgm:t>
        <a:bodyPr/>
        <a:lstStyle/>
        <a:p>
          <a:pPr algn="ctr" rtl="1"/>
          <a:endParaRPr lang="ar-SA"/>
        </a:p>
      </dgm:t>
    </dgm:pt>
    <dgm:pt modelId="{CCDABD9A-D2AC-49EA-8CE3-321E3353859D}" type="sibTrans" cxnId="{8308F11C-CE96-4B39-ABBE-C85DAEAD9D0A}">
      <dgm:prSet/>
      <dgm:spPr/>
      <dgm:t>
        <a:bodyPr/>
        <a:lstStyle/>
        <a:p>
          <a:pPr algn="ctr" rtl="1"/>
          <a:endParaRPr lang="ar-SA"/>
        </a:p>
      </dgm:t>
    </dgm:pt>
    <dgm:pt modelId="{C102E9E6-EE15-4C40-8A72-B2FA2737BD20}">
      <dgm:prSet phldrT="[Text]" custT="1"/>
      <dgm:spPr/>
      <dgm:t>
        <a:bodyPr/>
        <a:lstStyle/>
        <a:p>
          <a:pPr rtl="0"/>
          <a:r>
            <a:rPr lang="en-US" sz="2800" dirty="0" smtClean="0">
              <a:latin typeface="Arial Rounded MT Bold" pitchFamily="34" charset="0"/>
            </a:rPr>
            <a:t/>
          </a:r>
          <a:br>
            <a:rPr lang="en-US" sz="2800" dirty="0" smtClean="0">
              <a:latin typeface="Arial Rounded MT Bold" pitchFamily="34" charset="0"/>
            </a:rPr>
          </a:b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Revising and Finalizing the Questionnaire</a:t>
          </a:r>
          <a:endParaRPr lang="ar-SA" sz="2800" dirty="0">
            <a:latin typeface="Times New Roman" pitchFamily="18" charset="0"/>
            <a:cs typeface="Times New Roman" pitchFamily="18" charset="0"/>
          </a:endParaRPr>
        </a:p>
      </dgm:t>
    </dgm:pt>
    <dgm:pt modelId="{1FC31B13-D9F4-41D0-BD76-B7E656D2FCA7}" type="parTrans" cxnId="{D831FC45-A289-4F47-9DE1-60066F7FA2EA}">
      <dgm:prSet/>
      <dgm:spPr/>
      <dgm:t>
        <a:bodyPr/>
        <a:lstStyle/>
        <a:p>
          <a:pPr rtl="1"/>
          <a:endParaRPr lang="ar-SA"/>
        </a:p>
      </dgm:t>
    </dgm:pt>
    <dgm:pt modelId="{C8850E05-58FE-4597-861F-3F784BCAE502}" type="sibTrans" cxnId="{D831FC45-A289-4F47-9DE1-60066F7FA2EA}">
      <dgm:prSet/>
      <dgm:spPr/>
      <dgm:t>
        <a:bodyPr/>
        <a:lstStyle/>
        <a:p>
          <a:pPr rtl="1"/>
          <a:endParaRPr lang="ar-SA"/>
        </a:p>
      </dgm:t>
    </dgm:pt>
    <dgm:pt modelId="{4D74D013-BBC8-4A7B-971A-E5A35B230D9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Developing the Question</a:t>
          </a:r>
          <a:endParaRPr lang="ar-SA" sz="2800" dirty="0">
            <a:latin typeface="Times New Roman" pitchFamily="18" charset="0"/>
            <a:cs typeface="Times New Roman" pitchFamily="18" charset="0"/>
          </a:endParaRPr>
        </a:p>
      </dgm:t>
    </dgm:pt>
    <dgm:pt modelId="{BCFA31B4-8950-4375-A9FA-E48312C7AE23}" type="parTrans" cxnId="{6ECCAB00-5819-49B7-9E2F-C38C323B163A}">
      <dgm:prSet/>
      <dgm:spPr/>
      <dgm:t>
        <a:bodyPr/>
        <a:lstStyle/>
        <a:p>
          <a:pPr rtl="1"/>
          <a:endParaRPr lang="ar-SA"/>
        </a:p>
      </dgm:t>
    </dgm:pt>
    <dgm:pt modelId="{5CADF525-478C-4610-BE78-C8918A14F60D}" type="sibTrans" cxnId="{6ECCAB00-5819-49B7-9E2F-C38C323B163A}">
      <dgm:prSet/>
      <dgm:spPr/>
      <dgm:t>
        <a:bodyPr/>
        <a:lstStyle/>
        <a:p>
          <a:pPr rtl="1"/>
          <a:endParaRPr lang="ar-SA"/>
        </a:p>
      </dgm:t>
    </dgm:pt>
    <dgm:pt modelId="{807F43B7-87C2-4C3E-95DC-669CB9B94506}" type="pres">
      <dgm:prSet presAssocID="{10E7FA12-7395-4EA3-892D-CE5C340455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082554C-6D60-4103-9E06-959431F2BFF7}" type="pres">
      <dgm:prSet presAssocID="{C102E9E6-EE15-4C40-8A72-B2FA2737BD20}" presName="boxAndChildren" presStyleCnt="0"/>
      <dgm:spPr/>
      <dgm:t>
        <a:bodyPr/>
        <a:lstStyle/>
        <a:p>
          <a:pPr rtl="1"/>
          <a:endParaRPr lang="ar-SA"/>
        </a:p>
      </dgm:t>
    </dgm:pt>
    <dgm:pt modelId="{6B098941-51FD-4AEF-9C4F-3C3D0DEBEC72}" type="pres">
      <dgm:prSet presAssocID="{C102E9E6-EE15-4C40-8A72-B2FA2737BD20}" presName="parentTextBox" presStyleLbl="node1" presStyleIdx="0" presStyleCnt="3" custLinFactNeighborX="126" custLinFactNeighborY="3077"/>
      <dgm:spPr/>
      <dgm:t>
        <a:bodyPr/>
        <a:lstStyle/>
        <a:p>
          <a:pPr rtl="1"/>
          <a:endParaRPr lang="ar-SA"/>
        </a:p>
      </dgm:t>
    </dgm:pt>
    <dgm:pt modelId="{E54701DA-DB86-4A58-93E0-B433469A0141}" type="pres">
      <dgm:prSet presAssocID="{5CADF525-478C-4610-BE78-C8918A14F60D}" presName="sp" presStyleCnt="0"/>
      <dgm:spPr/>
      <dgm:t>
        <a:bodyPr/>
        <a:lstStyle/>
        <a:p>
          <a:pPr rtl="1"/>
          <a:endParaRPr lang="ar-SA"/>
        </a:p>
      </dgm:t>
    </dgm:pt>
    <dgm:pt modelId="{3B8CD318-90CF-43BB-A8E0-DB66BA525E06}" type="pres">
      <dgm:prSet presAssocID="{4D74D013-BBC8-4A7B-971A-E5A35B230D9B}" presName="arrowAndChildren" presStyleCnt="0"/>
      <dgm:spPr/>
      <dgm:t>
        <a:bodyPr/>
        <a:lstStyle/>
        <a:p>
          <a:pPr rtl="1"/>
          <a:endParaRPr lang="ar-SA"/>
        </a:p>
      </dgm:t>
    </dgm:pt>
    <dgm:pt modelId="{9032B772-C981-4E85-9D33-978C910B8791}" type="pres">
      <dgm:prSet presAssocID="{4D74D013-BBC8-4A7B-971A-E5A35B230D9B}" presName="parentText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23ADFB37-B6E4-4062-99B4-9BE7CED68317}" type="pres">
      <dgm:prSet presAssocID="{CCDABD9A-D2AC-49EA-8CE3-321E3353859D}" presName="sp" presStyleCnt="0"/>
      <dgm:spPr/>
      <dgm:t>
        <a:bodyPr/>
        <a:lstStyle/>
        <a:p>
          <a:pPr rtl="1"/>
          <a:endParaRPr lang="ar-SA"/>
        </a:p>
      </dgm:t>
    </dgm:pt>
    <dgm:pt modelId="{83363DCD-514E-4C2C-BE93-81A59BA0CEC7}" type="pres">
      <dgm:prSet presAssocID="{FFB4B629-8519-42E4-A359-C041F6F7A560}" presName="arrowAndChildren" presStyleCnt="0"/>
      <dgm:spPr/>
      <dgm:t>
        <a:bodyPr/>
        <a:lstStyle/>
        <a:p>
          <a:pPr rtl="1"/>
          <a:endParaRPr lang="ar-SA"/>
        </a:p>
      </dgm:t>
    </dgm:pt>
    <dgm:pt modelId="{06690B46-59C6-412A-9F42-72502395894D}" type="pres">
      <dgm:prSet presAssocID="{FFB4B629-8519-42E4-A359-C041F6F7A560}" presName="parentTextArrow" presStyleLbl="node1" presStyleIdx="2" presStyleCnt="3" custLinFactNeighborX="313" custLinFactNeighborY="1385"/>
      <dgm:spPr/>
      <dgm:t>
        <a:bodyPr/>
        <a:lstStyle/>
        <a:p>
          <a:pPr rtl="1"/>
          <a:endParaRPr lang="ar-SA"/>
        </a:p>
      </dgm:t>
    </dgm:pt>
  </dgm:ptLst>
  <dgm:cxnLst>
    <dgm:cxn modelId="{D831FC45-A289-4F47-9DE1-60066F7FA2EA}" srcId="{10E7FA12-7395-4EA3-892D-CE5C34045552}" destId="{C102E9E6-EE15-4C40-8A72-B2FA2737BD20}" srcOrd="2" destOrd="0" parTransId="{1FC31B13-D9F4-41D0-BD76-B7E656D2FCA7}" sibTransId="{C8850E05-58FE-4597-861F-3F784BCAE502}"/>
    <dgm:cxn modelId="{E836AAE8-95CC-4D14-A28F-627CE100CC95}" type="presOf" srcId="{C102E9E6-EE15-4C40-8A72-B2FA2737BD20}" destId="{6B098941-51FD-4AEF-9C4F-3C3D0DEBEC72}" srcOrd="0" destOrd="0" presId="urn:microsoft.com/office/officeart/2005/8/layout/process4"/>
    <dgm:cxn modelId="{6ECCAB00-5819-49B7-9E2F-C38C323B163A}" srcId="{10E7FA12-7395-4EA3-892D-CE5C34045552}" destId="{4D74D013-BBC8-4A7B-971A-E5A35B230D9B}" srcOrd="1" destOrd="0" parTransId="{BCFA31B4-8950-4375-A9FA-E48312C7AE23}" sibTransId="{5CADF525-478C-4610-BE78-C8918A14F60D}"/>
    <dgm:cxn modelId="{DEBABA5A-53EC-4993-A971-DE7758B1EC0A}" type="presOf" srcId="{4D74D013-BBC8-4A7B-971A-E5A35B230D9B}" destId="{9032B772-C981-4E85-9D33-978C910B8791}" srcOrd="0" destOrd="0" presId="urn:microsoft.com/office/officeart/2005/8/layout/process4"/>
    <dgm:cxn modelId="{8308F11C-CE96-4B39-ABBE-C85DAEAD9D0A}" srcId="{10E7FA12-7395-4EA3-892D-CE5C34045552}" destId="{FFB4B629-8519-42E4-A359-C041F6F7A560}" srcOrd="0" destOrd="0" parTransId="{221C437F-5B78-4F89-8CAA-C4D40FBD3A86}" sibTransId="{CCDABD9A-D2AC-49EA-8CE3-321E3353859D}"/>
    <dgm:cxn modelId="{5B541026-67EE-4681-B552-94237D2E794C}" type="presOf" srcId="{FFB4B629-8519-42E4-A359-C041F6F7A560}" destId="{06690B46-59C6-412A-9F42-72502395894D}" srcOrd="0" destOrd="0" presId="urn:microsoft.com/office/officeart/2005/8/layout/process4"/>
    <dgm:cxn modelId="{236C6969-14A4-4D59-A81A-248C0778B749}" type="presOf" srcId="{10E7FA12-7395-4EA3-892D-CE5C34045552}" destId="{807F43B7-87C2-4C3E-95DC-669CB9B94506}" srcOrd="0" destOrd="0" presId="urn:microsoft.com/office/officeart/2005/8/layout/process4"/>
    <dgm:cxn modelId="{AF18FCAC-23D1-40DB-A48C-11613EEDE48E}" type="presParOf" srcId="{807F43B7-87C2-4C3E-95DC-669CB9B94506}" destId="{D082554C-6D60-4103-9E06-959431F2BFF7}" srcOrd="0" destOrd="0" presId="urn:microsoft.com/office/officeart/2005/8/layout/process4"/>
    <dgm:cxn modelId="{EBA58F68-6194-4545-B425-B181F8047F95}" type="presParOf" srcId="{D082554C-6D60-4103-9E06-959431F2BFF7}" destId="{6B098941-51FD-4AEF-9C4F-3C3D0DEBEC72}" srcOrd="0" destOrd="0" presId="urn:microsoft.com/office/officeart/2005/8/layout/process4"/>
    <dgm:cxn modelId="{4E893C6C-5740-4621-9A46-F48B20D8C0BE}" type="presParOf" srcId="{807F43B7-87C2-4C3E-95DC-669CB9B94506}" destId="{E54701DA-DB86-4A58-93E0-B433469A0141}" srcOrd="1" destOrd="0" presId="urn:microsoft.com/office/officeart/2005/8/layout/process4"/>
    <dgm:cxn modelId="{BE15F9B4-FA06-45D3-8AFA-0B7DE41BCE44}" type="presParOf" srcId="{807F43B7-87C2-4C3E-95DC-669CB9B94506}" destId="{3B8CD318-90CF-43BB-A8E0-DB66BA525E06}" srcOrd="2" destOrd="0" presId="urn:microsoft.com/office/officeart/2005/8/layout/process4"/>
    <dgm:cxn modelId="{394F65B7-25CE-41AC-9816-E90471D9880F}" type="presParOf" srcId="{3B8CD318-90CF-43BB-A8E0-DB66BA525E06}" destId="{9032B772-C981-4E85-9D33-978C910B8791}" srcOrd="0" destOrd="0" presId="urn:microsoft.com/office/officeart/2005/8/layout/process4"/>
    <dgm:cxn modelId="{DF983FAC-9330-45CF-9C9C-1470372AF7F1}" type="presParOf" srcId="{807F43B7-87C2-4C3E-95DC-669CB9B94506}" destId="{23ADFB37-B6E4-4062-99B4-9BE7CED68317}" srcOrd="3" destOrd="0" presId="urn:microsoft.com/office/officeart/2005/8/layout/process4"/>
    <dgm:cxn modelId="{EC257351-69DC-443E-8932-C77B8A0B58D2}" type="presParOf" srcId="{807F43B7-87C2-4C3E-95DC-669CB9B94506}" destId="{83363DCD-514E-4C2C-BE93-81A59BA0CEC7}" srcOrd="4" destOrd="0" presId="urn:microsoft.com/office/officeart/2005/8/layout/process4"/>
    <dgm:cxn modelId="{FA959632-7C74-4AFC-92DA-53A19BEEBB9D}" type="presParOf" srcId="{83363DCD-514E-4C2C-BE93-81A59BA0CEC7}" destId="{06690B46-59C6-412A-9F42-72502395894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1792C2C-CB9A-418A-AD3B-CA4DAC770644}" type="doc">
      <dgm:prSet loTypeId="urn:microsoft.com/office/officeart/2005/8/layout/hierarchy1" loCatId="hierarchy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pPr rtl="1"/>
          <a:endParaRPr lang="ar-SA"/>
        </a:p>
      </dgm:t>
    </dgm:pt>
    <dgm:pt modelId="{7329A615-6D1D-4D6B-87C7-F009D3EBBB4E}">
      <dgm:prSet phldrT="[Text]" custT="1"/>
      <dgm:spPr/>
      <dgm:t>
        <a:bodyPr/>
        <a:lstStyle/>
        <a:p>
          <a:pPr algn="ctr" rtl="0"/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Questions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B27F789B-79E3-4A6C-B305-DDCB2D9245E7}" type="parTrans" cxnId="{201FBC0E-F6DD-4465-A9E4-3CB84151439D}">
      <dgm:prSet/>
      <dgm:spPr/>
      <dgm:t>
        <a:bodyPr/>
        <a:lstStyle/>
        <a:p>
          <a:pPr rtl="1"/>
          <a:endParaRPr lang="ar-SA"/>
        </a:p>
      </dgm:t>
    </dgm:pt>
    <dgm:pt modelId="{DE87E735-ECD4-4C51-A63D-AC271EC1650C}" type="sibTrans" cxnId="{201FBC0E-F6DD-4465-A9E4-3CB84151439D}">
      <dgm:prSet/>
      <dgm:spPr/>
      <dgm:t>
        <a:bodyPr/>
        <a:lstStyle/>
        <a:p>
          <a:pPr rtl="1"/>
          <a:endParaRPr lang="ar-SA"/>
        </a:p>
      </dgm:t>
    </dgm:pt>
    <dgm:pt modelId="{4A9CCB7F-206C-4AC9-BDC4-F4AB817F7CBC}">
      <dgm:prSet phldrT="[Text]" custT="1"/>
      <dgm:spPr/>
      <dgm:t>
        <a:bodyPr/>
        <a:lstStyle/>
        <a:p>
          <a:pPr rtl="0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Closed</a:t>
          </a:r>
          <a:endParaRPr lang="ar-SA" sz="2400" dirty="0">
            <a:latin typeface="Times New Roman" pitchFamily="18" charset="0"/>
            <a:cs typeface="Times New Roman" pitchFamily="18" charset="0"/>
          </a:endParaRPr>
        </a:p>
      </dgm:t>
    </dgm:pt>
    <dgm:pt modelId="{4F61ABA1-0200-43BE-A313-82201F5A7652}" type="parTrans" cxnId="{378FD819-333D-4501-A2D1-96D5227CAACB}">
      <dgm:prSet/>
      <dgm:spPr/>
      <dgm:t>
        <a:bodyPr/>
        <a:lstStyle/>
        <a:p>
          <a:pPr rtl="1"/>
          <a:endParaRPr lang="ar-SA"/>
        </a:p>
      </dgm:t>
    </dgm:pt>
    <dgm:pt modelId="{8B50D554-EB3B-485B-9263-8182575D1110}" type="sibTrans" cxnId="{378FD819-333D-4501-A2D1-96D5227CAACB}">
      <dgm:prSet/>
      <dgm:spPr/>
      <dgm:t>
        <a:bodyPr/>
        <a:lstStyle/>
        <a:p>
          <a:pPr rtl="1"/>
          <a:endParaRPr lang="ar-SA"/>
        </a:p>
      </dgm:t>
    </dgm:pt>
    <dgm:pt modelId="{2CB43480-15AC-4F1F-8A86-031880860797}">
      <dgm:prSet phldrT="[Text]"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Yes/No</a:t>
          </a:r>
          <a:endParaRPr lang="ar-SA" sz="2000" dirty="0">
            <a:latin typeface="Times New Roman" pitchFamily="18" charset="0"/>
            <a:cs typeface="Times New Roman" pitchFamily="18" charset="0"/>
          </a:endParaRPr>
        </a:p>
      </dgm:t>
    </dgm:pt>
    <dgm:pt modelId="{E0BFEF52-63EB-468C-9B0B-B72C7DB1F945}" type="parTrans" cxnId="{7D0AD2A2-4EB6-4F69-A188-C581D25F0321}">
      <dgm:prSet/>
      <dgm:spPr/>
      <dgm:t>
        <a:bodyPr/>
        <a:lstStyle/>
        <a:p>
          <a:pPr rtl="1"/>
          <a:endParaRPr lang="ar-SA"/>
        </a:p>
      </dgm:t>
    </dgm:pt>
    <dgm:pt modelId="{CDC31D4D-C6BE-4C22-8347-E4AE535C0D7F}" type="sibTrans" cxnId="{7D0AD2A2-4EB6-4F69-A188-C581D25F0321}">
      <dgm:prSet/>
      <dgm:spPr/>
      <dgm:t>
        <a:bodyPr/>
        <a:lstStyle/>
        <a:p>
          <a:pPr rtl="1"/>
          <a:endParaRPr lang="ar-SA"/>
        </a:p>
      </dgm:t>
    </dgm:pt>
    <dgm:pt modelId="{8123363C-A021-45DA-8C49-376754FB841D}">
      <dgm:prSet phldrT="[Text]"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1-5</a:t>
          </a:r>
          <a:endParaRPr lang="ar-SA" sz="2000" dirty="0">
            <a:latin typeface="Times New Roman" pitchFamily="18" charset="0"/>
            <a:cs typeface="Times New Roman" pitchFamily="18" charset="0"/>
          </a:endParaRPr>
        </a:p>
      </dgm:t>
    </dgm:pt>
    <dgm:pt modelId="{5C508473-D90F-4AAE-A39C-A19266242F13}" type="parTrans" cxnId="{D41AFE15-F4B3-4D2C-98F2-60F1989551F8}">
      <dgm:prSet/>
      <dgm:spPr/>
      <dgm:t>
        <a:bodyPr/>
        <a:lstStyle/>
        <a:p>
          <a:pPr rtl="1"/>
          <a:endParaRPr lang="ar-SA"/>
        </a:p>
      </dgm:t>
    </dgm:pt>
    <dgm:pt modelId="{A8B622DF-89EF-4C61-AD04-3F6821335211}" type="sibTrans" cxnId="{D41AFE15-F4B3-4D2C-98F2-60F1989551F8}">
      <dgm:prSet/>
      <dgm:spPr/>
      <dgm:t>
        <a:bodyPr/>
        <a:lstStyle/>
        <a:p>
          <a:pPr rtl="1"/>
          <a:endParaRPr lang="ar-SA"/>
        </a:p>
      </dgm:t>
    </dgm:pt>
    <dgm:pt modelId="{F15CB535-5379-4CF5-BCFC-24691129691B}">
      <dgm:prSet phldrT="[Text]" custT="1"/>
      <dgm:spPr/>
      <dgm:t>
        <a:bodyPr/>
        <a:lstStyle/>
        <a:p>
          <a:pPr rtl="0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Open</a:t>
          </a:r>
          <a:endParaRPr lang="ar-SA" sz="2400" dirty="0">
            <a:latin typeface="Times New Roman" pitchFamily="18" charset="0"/>
            <a:cs typeface="Times New Roman" pitchFamily="18" charset="0"/>
          </a:endParaRPr>
        </a:p>
      </dgm:t>
    </dgm:pt>
    <dgm:pt modelId="{BFAB6EF0-739B-4A6C-B6B5-DB490A3A38CE}" type="parTrans" cxnId="{4A64938D-7A32-4446-A06C-CA8D3E9AD2C9}">
      <dgm:prSet/>
      <dgm:spPr/>
      <dgm:t>
        <a:bodyPr/>
        <a:lstStyle/>
        <a:p>
          <a:pPr rtl="1"/>
          <a:endParaRPr lang="ar-SA"/>
        </a:p>
      </dgm:t>
    </dgm:pt>
    <dgm:pt modelId="{233B060F-BB73-4566-93D6-C40A8ECB35AF}" type="sibTrans" cxnId="{4A64938D-7A32-4446-A06C-CA8D3E9AD2C9}">
      <dgm:prSet/>
      <dgm:spPr/>
      <dgm:t>
        <a:bodyPr/>
        <a:lstStyle/>
        <a:p>
          <a:pPr rtl="1"/>
          <a:endParaRPr lang="ar-SA"/>
        </a:p>
      </dgm:t>
    </dgm:pt>
    <dgm:pt modelId="{30DD7823-4623-4FFF-BA16-0F240036C788}" type="pres">
      <dgm:prSet presAssocID="{F1792C2C-CB9A-418A-AD3B-CA4DAC7706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00B5B6-A50E-482F-90AA-2C456683D57E}" type="pres">
      <dgm:prSet presAssocID="{7329A615-6D1D-4D6B-87C7-F009D3EBBB4E}" presName="hierRoot1" presStyleCnt="0"/>
      <dgm:spPr/>
      <dgm:t>
        <a:bodyPr/>
        <a:lstStyle/>
        <a:p>
          <a:pPr rtl="1"/>
          <a:endParaRPr lang="ar-SA"/>
        </a:p>
      </dgm:t>
    </dgm:pt>
    <dgm:pt modelId="{94B392E4-1CF5-49E6-BB77-57B1022CC8DA}" type="pres">
      <dgm:prSet presAssocID="{7329A615-6D1D-4D6B-87C7-F009D3EBBB4E}" presName="composite" presStyleCnt="0"/>
      <dgm:spPr/>
      <dgm:t>
        <a:bodyPr/>
        <a:lstStyle/>
        <a:p>
          <a:pPr rtl="1"/>
          <a:endParaRPr lang="ar-SA"/>
        </a:p>
      </dgm:t>
    </dgm:pt>
    <dgm:pt modelId="{200B1684-28E9-45B1-9C64-D6855BC75C4F}" type="pres">
      <dgm:prSet presAssocID="{7329A615-6D1D-4D6B-87C7-F009D3EBBB4E}" presName="background" presStyleLbl="node0" presStyleIdx="0" presStyleCnt="1"/>
      <dgm:spPr/>
      <dgm:t>
        <a:bodyPr/>
        <a:lstStyle/>
        <a:p>
          <a:pPr rtl="1"/>
          <a:endParaRPr lang="ar-SA"/>
        </a:p>
      </dgm:t>
    </dgm:pt>
    <dgm:pt modelId="{1E86BBF0-D572-47DA-9D34-8D208926C95F}" type="pres">
      <dgm:prSet presAssocID="{7329A615-6D1D-4D6B-87C7-F009D3EBBB4E}" presName="text" presStyleLbl="fgAcc0" presStyleIdx="0" presStyleCnt="1" custScaleX="305243" custScaleY="1159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082D6C-EE7A-4F44-A010-7B46E06F4B39}" type="pres">
      <dgm:prSet presAssocID="{7329A615-6D1D-4D6B-87C7-F009D3EBBB4E}" presName="hierChild2" presStyleCnt="0"/>
      <dgm:spPr/>
      <dgm:t>
        <a:bodyPr/>
        <a:lstStyle/>
        <a:p>
          <a:pPr rtl="1"/>
          <a:endParaRPr lang="ar-SA"/>
        </a:p>
      </dgm:t>
    </dgm:pt>
    <dgm:pt modelId="{97255C44-DA15-4A77-915D-2F83ECDFAAF3}" type="pres">
      <dgm:prSet presAssocID="{4F61ABA1-0200-43BE-A313-82201F5A765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ED27156-B60E-4F4B-924F-5D54AF39D569}" type="pres">
      <dgm:prSet presAssocID="{4A9CCB7F-206C-4AC9-BDC4-F4AB817F7CBC}" presName="hierRoot2" presStyleCnt="0"/>
      <dgm:spPr/>
      <dgm:t>
        <a:bodyPr/>
        <a:lstStyle/>
        <a:p>
          <a:pPr rtl="1"/>
          <a:endParaRPr lang="ar-SA"/>
        </a:p>
      </dgm:t>
    </dgm:pt>
    <dgm:pt modelId="{0E5BCCB0-2AD2-4CAE-A2CF-24B86711A400}" type="pres">
      <dgm:prSet presAssocID="{4A9CCB7F-206C-4AC9-BDC4-F4AB817F7CBC}" presName="composite2" presStyleCnt="0"/>
      <dgm:spPr/>
      <dgm:t>
        <a:bodyPr/>
        <a:lstStyle/>
        <a:p>
          <a:pPr rtl="1"/>
          <a:endParaRPr lang="ar-SA"/>
        </a:p>
      </dgm:t>
    </dgm:pt>
    <dgm:pt modelId="{6E58E138-6C2B-4358-BE7C-8C6AEF158170}" type="pres">
      <dgm:prSet presAssocID="{4A9CCB7F-206C-4AC9-BDC4-F4AB817F7CBC}" presName="background2" presStyleLbl="node2" presStyleIdx="0" presStyleCnt="2"/>
      <dgm:spPr/>
      <dgm:t>
        <a:bodyPr/>
        <a:lstStyle/>
        <a:p>
          <a:pPr rtl="1"/>
          <a:endParaRPr lang="ar-SA"/>
        </a:p>
      </dgm:t>
    </dgm:pt>
    <dgm:pt modelId="{C7D3219F-4F95-488C-A9D7-B60698353F2D}" type="pres">
      <dgm:prSet presAssocID="{4A9CCB7F-206C-4AC9-BDC4-F4AB817F7CBC}" presName="text2" presStyleLbl="fgAcc2" presStyleIdx="0" presStyleCnt="2" custScaleX="132004" custScaleY="777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647832E-22D4-408B-A6F4-5788DAD0ABB5}" type="pres">
      <dgm:prSet presAssocID="{4A9CCB7F-206C-4AC9-BDC4-F4AB817F7CBC}" presName="hierChild3" presStyleCnt="0"/>
      <dgm:spPr/>
      <dgm:t>
        <a:bodyPr/>
        <a:lstStyle/>
        <a:p>
          <a:pPr rtl="1"/>
          <a:endParaRPr lang="ar-SA"/>
        </a:p>
      </dgm:t>
    </dgm:pt>
    <dgm:pt modelId="{9BAB7ADB-9DC1-47B4-A528-EA4991A32303}" type="pres">
      <dgm:prSet presAssocID="{E0BFEF52-63EB-468C-9B0B-B72C7DB1F945}" presName="Name17" presStyleLbl="parChTrans1D3" presStyleIdx="0" presStyleCnt="2"/>
      <dgm:spPr/>
      <dgm:t>
        <a:bodyPr/>
        <a:lstStyle/>
        <a:p>
          <a:endParaRPr lang="en-US"/>
        </a:p>
      </dgm:t>
    </dgm:pt>
    <dgm:pt modelId="{CB2BD032-0FF0-460F-8AF3-4D2D9863AEE7}" type="pres">
      <dgm:prSet presAssocID="{2CB43480-15AC-4F1F-8A86-031880860797}" presName="hierRoot3" presStyleCnt="0"/>
      <dgm:spPr/>
      <dgm:t>
        <a:bodyPr/>
        <a:lstStyle/>
        <a:p>
          <a:pPr rtl="1"/>
          <a:endParaRPr lang="ar-SA"/>
        </a:p>
      </dgm:t>
    </dgm:pt>
    <dgm:pt modelId="{EBE5A719-493F-4F6A-ACEC-34614EA32D98}" type="pres">
      <dgm:prSet presAssocID="{2CB43480-15AC-4F1F-8A86-031880860797}" presName="composite3" presStyleCnt="0"/>
      <dgm:spPr/>
      <dgm:t>
        <a:bodyPr/>
        <a:lstStyle/>
        <a:p>
          <a:pPr rtl="1"/>
          <a:endParaRPr lang="ar-SA"/>
        </a:p>
      </dgm:t>
    </dgm:pt>
    <dgm:pt modelId="{596E632E-24B5-4E1B-B3D5-890D5D677850}" type="pres">
      <dgm:prSet presAssocID="{2CB43480-15AC-4F1F-8A86-031880860797}" presName="background3" presStyleLbl="node3" presStyleIdx="0" presStyleCnt="2"/>
      <dgm:spPr/>
      <dgm:t>
        <a:bodyPr/>
        <a:lstStyle/>
        <a:p>
          <a:pPr rtl="1"/>
          <a:endParaRPr lang="ar-SA"/>
        </a:p>
      </dgm:t>
    </dgm:pt>
    <dgm:pt modelId="{A5BF7DE8-EDF9-48B6-AC13-9C36F3611882}" type="pres">
      <dgm:prSet presAssocID="{2CB43480-15AC-4F1F-8A86-031880860797}" presName="text3" presStyleLbl="fgAcc3" presStyleIdx="0" presStyleCnt="2" custScaleX="72699" custScaleY="452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D8DBD6-1B9D-4A9C-B149-0C78138F9999}" type="pres">
      <dgm:prSet presAssocID="{2CB43480-15AC-4F1F-8A86-031880860797}" presName="hierChild4" presStyleCnt="0"/>
      <dgm:spPr/>
      <dgm:t>
        <a:bodyPr/>
        <a:lstStyle/>
        <a:p>
          <a:pPr rtl="1"/>
          <a:endParaRPr lang="ar-SA"/>
        </a:p>
      </dgm:t>
    </dgm:pt>
    <dgm:pt modelId="{B0A859BE-88F9-43E4-B7B5-C2ED05E2E813}" type="pres">
      <dgm:prSet presAssocID="{5C508473-D90F-4AAE-A39C-A19266242F13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D365F86-2C74-4013-A940-352468D55177}" type="pres">
      <dgm:prSet presAssocID="{8123363C-A021-45DA-8C49-376754FB841D}" presName="hierRoot3" presStyleCnt="0"/>
      <dgm:spPr/>
      <dgm:t>
        <a:bodyPr/>
        <a:lstStyle/>
        <a:p>
          <a:pPr rtl="1"/>
          <a:endParaRPr lang="ar-SA"/>
        </a:p>
      </dgm:t>
    </dgm:pt>
    <dgm:pt modelId="{4FC11964-0247-412A-8161-EAE161B61824}" type="pres">
      <dgm:prSet presAssocID="{8123363C-A021-45DA-8C49-376754FB841D}" presName="composite3" presStyleCnt="0"/>
      <dgm:spPr/>
      <dgm:t>
        <a:bodyPr/>
        <a:lstStyle/>
        <a:p>
          <a:pPr rtl="1"/>
          <a:endParaRPr lang="ar-SA"/>
        </a:p>
      </dgm:t>
    </dgm:pt>
    <dgm:pt modelId="{7DDF7091-16C8-44F0-AD3C-063FAADFA9B8}" type="pres">
      <dgm:prSet presAssocID="{8123363C-A021-45DA-8C49-376754FB841D}" presName="background3" presStyleLbl="node3" presStyleIdx="1" presStyleCnt="2"/>
      <dgm:spPr/>
      <dgm:t>
        <a:bodyPr/>
        <a:lstStyle/>
        <a:p>
          <a:pPr rtl="1"/>
          <a:endParaRPr lang="ar-SA"/>
        </a:p>
      </dgm:t>
    </dgm:pt>
    <dgm:pt modelId="{DD5A029B-3079-4046-B403-B02D9A794710}" type="pres">
      <dgm:prSet presAssocID="{8123363C-A021-45DA-8C49-376754FB841D}" presName="text3" presStyleLbl="fgAcc3" presStyleIdx="1" presStyleCnt="2" custScaleX="69701" custScaleY="448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D659CB7-EC3F-4156-A2FF-F70318F298EF}" type="pres">
      <dgm:prSet presAssocID="{8123363C-A021-45DA-8C49-376754FB841D}" presName="hierChild4" presStyleCnt="0"/>
      <dgm:spPr/>
      <dgm:t>
        <a:bodyPr/>
        <a:lstStyle/>
        <a:p>
          <a:pPr rtl="1"/>
          <a:endParaRPr lang="ar-SA"/>
        </a:p>
      </dgm:t>
    </dgm:pt>
    <dgm:pt modelId="{58DC28C9-C23F-491E-B110-194A6BB9915B}" type="pres">
      <dgm:prSet presAssocID="{BFAB6EF0-739B-4A6C-B6B5-DB490A3A38C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7321C47-7130-486B-A560-DE44A842019E}" type="pres">
      <dgm:prSet presAssocID="{F15CB535-5379-4CF5-BCFC-24691129691B}" presName="hierRoot2" presStyleCnt="0"/>
      <dgm:spPr/>
      <dgm:t>
        <a:bodyPr/>
        <a:lstStyle/>
        <a:p>
          <a:pPr rtl="1"/>
          <a:endParaRPr lang="ar-SA"/>
        </a:p>
      </dgm:t>
    </dgm:pt>
    <dgm:pt modelId="{C9BE7953-DF21-417F-A3DB-B9F85B1BFA91}" type="pres">
      <dgm:prSet presAssocID="{F15CB535-5379-4CF5-BCFC-24691129691B}" presName="composite2" presStyleCnt="0"/>
      <dgm:spPr/>
      <dgm:t>
        <a:bodyPr/>
        <a:lstStyle/>
        <a:p>
          <a:pPr rtl="1"/>
          <a:endParaRPr lang="ar-SA"/>
        </a:p>
      </dgm:t>
    </dgm:pt>
    <dgm:pt modelId="{DFD984CA-6FD5-41E4-8153-19B9744F11D3}" type="pres">
      <dgm:prSet presAssocID="{F15CB535-5379-4CF5-BCFC-24691129691B}" presName="background2" presStyleLbl="node2" presStyleIdx="1" presStyleCnt="2"/>
      <dgm:spPr/>
      <dgm:t>
        <a:bodyPr/>
        <a:lstStyle/>
        <a:p>
          <a:pPr rtl="1"/>
          <a:endParaRPr lang="ar-SA"/>
        </a:p>
      </dgm:t>
    </dgm:pt>
    <dgm:pt modelId="{A3796A0C-4CEC-4D78-A882-49BBD26DEABC}" type="pres">
      <dgm:prSet presAssocID="{F15CB535-5379-4CF5-BCFC-24691129691B}" presName="text2" presStyleLbl="fgAcc2" presStyleIdx="1" presStyleCnt="2" custScaleX="132004" custScaleY="77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493679-4745-4207-98A5-B35D763DD7BD}" type="pres">
      <dgm:prSet presAssocID="{F15CB535-5379-4CF5-BCFC-24691129691B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7D0AD2A2-4EB6-4F69-A188-C581D25F0321}" srcId="{4A9CCB7F-206C-4AC9-BDC4-F4AB817F7CBC}" destId="{2CB43480-15AC-4F1F-8A86-031880860797}" srcOrd="0" destOrd="0" parTransId="{E0BFEF52-63EB-468C-9B0B-B72C7DB1F945}" sibTransId="{CDC31D4D-C6BE-4C22-8347-E4AE535C0D7F}"/>
    <dgm:cxn modelId="{378FD819-333D-4501-A2D1-96D5227CAACB}" srcId="{7329A615-6D1D-4D6B-87C7-F009D3EBBB4E}" destId="{4A9CCB7F-206C-4AC9-BDC4-F4AB817F7CBC}" srcOrd="0" destOrd="0" parTransId="{4F61ABA1-0200-43BE-A313-82201F5A7652}" sibTransId="{8B50D554-EB3B-485B-9263-8182575D1110}"/>
    <dgm:cxn modelId="{749F855C-CDC8-4A24-967E-272182293B6A}" type="presOf" srcId="{F1792C2C-CB9A-418A-AD3B-CA4DAC770644}" destId="{30DD7823-4623-4FFF-BA16-0F240036C788}" srcOrd="0" destOrd="0" presId="urn:microsoft.com/office/officeart/2005/8/layout/hierarchy1"/>
    <dgm:cxn modelId="{93B311AF-D971-4E3D-A253-A3DD1628B131}" type="presOf" srcId="{E0BFEF52-63EB-468C-9B0B-B72C7DB1F945}" destId="{9BAB7ADB-9DC1-47B4-A528-EA4991A32303}" srcOrd="0" destOrd="0" presId="urn:microsoft.com/office/officeart/2005/8/layout/hierarchy1"/>
    <dgm:cxn modelId="{D41AFE15-F4B3-4D2C-98F2-60F1989551F8}" srcId="{4A9CCB7F-206C-4AC9-BDC4-F4AB817F7CBC}" destId="{8123363C-A021-45DA-8C49-376754FB841D}" srcOrd="1" destOrd="0" parTransId="{5C508473-D90F-4AAE-A39C-A19266242F13}" sibTransId="{A8B622DF-89EF-4C61-AD04-3F6821335211}"/>
    <dgm:cxn modelId="{B5375843-7331-4866-8A5F-4CA05A0CFEE0}" type="presOf" srcId="{2CB43480-15AC-4F1F-8A86-031880860797}" destId="{A5BF7DE8-EDF9-48B6-AC13-9C36F3611882}" srcOrd="0" destOrd="0" presId="urn:microsoft.com/office/officeart/2005/8/layout/hierarchy1"/>
    <dgm:cxn modelId="{5AD2A31B-AB6D-4987-9B0F-A81B75ECADC7}" type="presOf" srcId="{4A9CCB7F-206C-4AC9-BDC4-F4AB817F7CBC}" destId="{C7D3219F-4F95-488C-A9D7-B60698353F2D}" srcOrd="0" destOrd="0" presId="urn:microsoft.com/office/officeart/2005/8/layout/hierarchy1"/>
    <dgm:cxn modelId="{201FBC0E-F6DD-4465-A9E4-3CB84151439D}" srcId="{F1792C2C-CB9A-418A-AD3B-CA4DAC770644}" destId="{7329A615-6D1D-4D6B-87C7-F009D3EBBB4E}" srcOrd="0" destOrd="0" parTransId="{B27F789B-79E3-4A6C-B305-DDCB2D9245E7}" sibTransId="{DE87E735-ECD4-4C51-A63D-AC271EC1650C}"/>
    <dgm:cxn modelId="{AF7E958E-0652-4BAD-9449-4CD52027CCB1}" type="presOf" srcId="{8123363C-A021-45DA-8C49-376754FB841D}" destId="{DD5A029B-3079-4046-B403-B02D9A794710}" srcOrd="0" destOrd="0" presId="urn:microsoft.com/office/officeart/2005/8/layout/hierarchy1"/>
    <dgm:cxn modelId="{962347B5-008E-43FD-BBA0-11378AC3870F}" type="presOf" srcId="{5C508473-D90F-4AAE-A39C-A19266242F13}" destId="{B0A859BE-88F9-43E4-B7B5-C2ED05E2E813}" srcOrd="0" destOrd="0" presId="urn:microsoft.com/office/officeart/2005/8/layout/hierarchy1"/>
    <dgm:cxn modelId="{C3A78413-7257-4C3A-8AD4-E446FCD9CB2D}" type="presOf" srcId="{F15CB535-5379-4CF5-BCFC-24691129691B}" destId="{A3796A0C-4CEC-4D78-A882-49BBD26DEABC}" srcOrd="0" destOrd="0" presId="urn:microsoft.com/office/officeart/2005/8/layout/hierarchy1"/>
    <dgm:cxn modelId="{C4179E80-0C4D-4611-81A4-B9AEF60EBDAB}" type="presOf" srcId="{7329A615-6D1D-4D6B-87C7-F009D3EBBB4E}" destId="{1E86BBF0-D572-47DA-9D34-8D208926C95F}" srcOrd="0" destOrd="0" presId="urn:microsoft.com/office/officeart/2005/8/layout/hierarchy1"/>
    <dgm:cxn modelId="{4C534510-6C62-4E1C-8680-2A75CB6B7F27}" type="presOf" srcId="{4F61ABA1-0200-43BE-A313-82201F5A7652}" destId="{97255C44-DA15-4A77-915D-2F83ECDFAAF3}" srcOrd="0" destOrd="0" presId="urn:microsoft.com/office/officeart/2005/8/layout/hierarchy1"/>
    <dgm:cxn modelId="{EF4DA4CC-4705-4596-B65B-18C5C76E9B37}" type="presOf" srcId="{BFAB6EF0-739B-4A6C-B6B5-DB490A3A38CE}" destId="{58DC28C9-C23F-491E-B110-194A6BB9915B}" srcOrd="0" destOrd="0" presId="urn:microsoft.com/office/officeart/2005/8/layout/hierarchy1"/>
    <dgm:cxn modelId="{4A64938D-7A32-4446-A06C-CA8D3E9AD2C9}" srcId="{7329A615-6D1D-4D6B-87C7-F009D3EBBB4E}" destId="{F15CB535-5379-4CF5-BCFC-24691129691B}" srcOrd="1" destOrd="0" parTransId="{BFAB6EF0-739B-4A6C-B6B5-DB490A3A38CE}" sibTransId="{233B060F-BB73-4566-93D6-C40A8ECB35AF}"/>
    <dgm:cxn modelId="{3443733D-9832-4023-8675-BD96BF666C47}" type="presParOf" srcId="{30DD7823-4623-4FFF-BA16-0F240036C788}" destId="{9400B5B6-A50E-482F-90AA-2C456683D57E}" srcOrd="0" destOrd="0" presId="urn:microsoft.com/office/officeart/2005/8/layout/hierarchy1"/>
    <dgm:cxn modelId="{EAA532B2-B8F9-437D-9BC9-89E299D710BA}" type="presParOf" srcId="{9400B5B6-A50E-482F-90AA-2C456683D57E}" destId="{94B392E4-1CF5-49E6-BB77-57B1022CC8DA}" srcOrd="0" destOrd="0" presId="urn:microsoft.com/office/officeart/2005/8/layout/hierarchy1"/>
    <dgm:cxn modelId="{DEDDAE6B-AB95-4001-9F0D-4DD04F3B2C83}" type="presParOf" srcId="{94B392E4-1CF5-49E6-BB77-57B1022CC8DA}" destId="{200B1684-28E9-45B1-9C64-D6855BC75C4F}" srcOrd="0" destOrd="0" presId="urn:microsoft.com/office/officeart/2005/8/layout/hierarchy1"/>
    <dgm:cxn modelId="{07CE7A98-0DF0-4028-B3F8-4E73C57D0BB9}" type="presParOf" srcId="{94B392E4-1CF5-49E6-BB77-57B1022CC8DA}" destId="{1E86BBF0-D572-47DA-9D34-8D208926C95F}" srcOrd="1" destOrd="0" presId="urn:microsoft.com/office/officeart/2005/8/layout/hierarchy1"/>
    <dgm:cxn modelId="{7B983CDB-CBAE-4178-B224-494A8E4B313E}" type="presParOf" srcId="{9400B5B6-A50E-482F-90AA-2C456683D57E}" destId="{F7082D6C-EE7A-4F44-A010-7B46E06F4B39}" srcOrd="1" destOrd="0" presId="urn:microsoft.com/office/officeart/2005/8/layout/hierarchy1"/>
    <dgm:cxn modelId="{4CD8F475-8549-43C1-A3DE-9B1F7DAC278E}" type="presParOf" srcId="{F7082D6C-EE7A-4F44-A010-7B46E06F4B39}" destId="{97255C44-DA15-4A77-915D-2F83ECDFAAF3}" srcOrd="0" destOrd="0" presId="urn:microsoft.com/office/officeart/2005/8/layout/hierarchy1"/>
    <dgm:cxn modelId="{BDF29A11-CA0B-4F92-88B7-7F7833F3E61C}" type="presParOf" srcId="{F7082D6C-EE7A-4F44-A010-7B46E06F4B39}" destId="{FED27156-B60E-4F4B-924F-5D54AF39D569}" srcOrd="1" destOrd="0" presId="urn:microsoft.com/office/officeart/2005/8/layout/hierarchy1"/>
    <dgm:cxn modelId="{E9305275-2382-46EE-9C41-E227E8A8D46E}" type="presParOf" srcId="{FED27156-B60E-4F4B-924F-5D54AF39D569}" destId="{0E5BCCB0-2AD2-4CAE-A2CF-24B86711A400}" srcOrd="0" destOrd="0" presId="urn:microsoft.com/office/officeart/2005/8/layout/hierarchy1"/>
    <dgm:cxn modelId="{F92C11AF-1E17-465D-B910-4291BE5B8470}" type="presParOf" srcId="{0E5BCCB0-2AD2-4CAE-A2CF-24B86711A400}" destId="{6E58E138-6C2B-4358-BE7C-8C6AEF158170}" srcOrd="0" destOrd="0" presId="urn:microsoft.com/office/officeart/2005/8/layout/hierarchy1"/>
    <dgm:cxn modelId="{BA7CE553-2F4A-4CEB-9799-96A7726D1783}" type="presParOf" srcId="{0E5BCCB0-2AD2-4CAE-A2CF-24B86711A400}" destId="{C7D3219F-4F95-488C-A9D7-B60698353F2D}" srcOrd="1" destOrd="0" presId="urn:microsoft.com/office/officeart/2005/8/layout/hierarchy1"/>
    <dgm:cxn modelId="{0CA08C8C-D56E-498D-B6D0-0F85A6FD7CF5}" type="presParOf" srcId="{FED27156-B60E-4F4B-924F-5D54AF39D569}" destId="{8647832E-22D4-408B-A6F4-5788DAD0ABB5}" srcOrd="1" destOrd="0" presId="urn:microsoft.com/office/officeart/2005/8/layout/hierarchy1"/>
    <dgm:cxn modelId="{D383214D-8E6B-40E4-94A3-32208AE6A942}" type="presParOf" srcId="{8647832E-22D4-408B-A6F4-5788DAD0ABB5}" destId="{9BAB7ADB-9DC1-47B4-A528-EA4991A32303}" srcOrd="0" destOrd="0" presId="urn:microsoft.com/office/officeart/2005/8/layout/hierarchy1"/>
    <dgm:cxn modelId="{80E82C45-3910-459C-9D9C-D5AE779710B7}" type="presParOf" srcId="{8647832E-22D4-408B-A6F4-5788DAD0ABB5}" destId="{CB2BD032-0FF0-460F-8AF3-4D2D9863AEE7}" srcOrd="1" destOrd="0" presId="urn:microsoft.com/office/officeart/2005/8/layout/hierarchy1"/>
    <dgm:cxn modelId="{8E86FE3B-EC07-4B3E-85BB-4E47887DFDA8}" type="presParOf" srcId="{CB2BD032-0FF0-460F-8AF3-4D2D9863AEE7}" destId="{EBE5A719-493F-4F6A-ACEC-34614EA32D98}" srcOrd="0" destOrd="0" presId="urn:microsoft.com/office/officeart/2005/8/layout/hierarchy1"/>
    <dgm:cxn modelId="{3DEFD253-D77B-4289-9E92-C153D94879A1}" type="presParOf" srcId="{EBE5A719-493F-4F6A-ACEC-34614EA32D98}" destId="{596E632E-24B5-4E1B-B3D5-890D5D677850}" srcOrd="0" destOrd="0" presId="urn:microsoft.com/office/officeart/2005/8/layout/hierarchy1"/>
    <dgm:cxn modelId="{89C56228-6DCF-459F-B92E-D9385EE5DFE4}" type="presParOf" srcId="{EBE5A719-493F-4F6A-ACEC-34614EA32D98}" destId="{A5BF7DE8-EDF9-48B6-AC13-9C36F3611882}" srcOrd="1" destOrd="0" presId="urn:microsoft.com/office/officeart/2005/8/layout/hierarchy1"/>
    <dgm:cxn modelId="{0A568A3A-E6F9-4421-802E-BE3839CC7DD0}" type="presParOf" srcId="{CB2BD032-0FF0-460F-8AF3-4D2D9863AEE7}" destId="{E0D8DBD6-1B9D-4A9C-B149-0C78138F9999}" srcOrd="1" destOrd="0" presId="urn:microsoft.com/office/officeart/2005/8/layout/hierarchy1"/>
    <dgm:cxn modelId="{E3342A1E-908E-4A40-ACFF-C7229EB18C90}" type="presParOf" srcId="{8647832E-22D4-408B-A6F4-5788DAD0ABB5}" destId="{B0A859BE-88F9-43E4-B7B5-C2ED05E2E813}" srcOrd="2" destOrd="0" presId="urn:microsoft.com/office/officeart/2005/8/layout/hierarchy1"/>
    <dgm:cxn modelId="{C38D76A4-325A-4800-8EF7-8928147649D4}" type="presParOf" srcId="{8647832E-22D4-408B-A6F4-5788DAD0ABB5}" destId="{3D365F86-2C74-4013-A940-352468D55177}" srcOrd="3" destOrd="0" presId="urn:microsoft.com/office/officeart/2005/8/layout/hierarchy1"/>
    <dgm:cxn modelId="{046B001F-AEF5-44A7-9018-819168DCD5D5}" type="presParOf" srcId="{3D365F86-2C74-4013-A940-352468D55177}" destId="{4FC11964-0247-412A-8161-EAE161B61824}" srcOrd="0" destOrd="0" presId="urn:microsoft.com/office/officeart/2005/8/layout/hierarchy1"/>
    <dgm:cxn modelId="{31366C57-348D-473D-828B-E839009A8DAF}" type="presParOf" srcId="{4FC11964-0247-412A-8161-EAE161B61824}" destId="{7DDF7091-16C8-44F0-AD3C-063FAADFA9B8}" srcOrd="0" destOrd="0" presId="urn:microsoft.com/office/officeart/2005/8/layout/hierarchy1"/>
    <dgm:cxn modelId="{E08DCC90-1384-4343-B92E-5DB7DA4EAE28}" type="presParOf" srcId="{4FC11964-0247-412A-8161-EAE161B61824}" destId="{DD5A029B-3079-4046-B403-B02D9A794710}" srcOrd="1" destOrd="0" presId="urn:microsoft.com/office/officeart/2005/8/layout/hierarchy1"/>
    <dgm:cxn modelId="{671932B0-4560-4CB3-97C6-3E324A50FF2E}" type="presParOf" srcId="{3D365F86-2C74-4013-A940-352468D55177}" destId="{DD659CB7-EC3F-4156-A2FF-F70318F298EF}" srcOrd="1" destOrd="0" presId="urn:microsoft.com/office/officeart/2005/8/layout/hierarchy1"/>
    <dgm:cxn modelId="{1676CDDB-8EF1-4E36-BA3C-5966A83CB4BE}" type="presParOf" srcId="{F7082D6C-EE7A-4F44-A010-7B46E06F4B39}" destId="{58DC28C9-C23F-491E-B110-194A6BB9915B}" srcOrd="2" destOrd="0" presId="urn:microsoft.com/office/officeart/2005/8/layout/hierarchy1"/>
    <dgm:cxn modelId="{142511D6-2B45-4102-9403-489E029C9F4E}" type="presParOf" srcId="{F7082D6C-EE7A-4F44-A010-7B46E06F4B39}" destId="{B7321C47-7130-486B-A560-DE44A842019E}" srcOrd="3" destOrd="0" presId="urn:microsoft.com/office/officeart/2005/8/layout/hierarchy1"/>
    <dgm:cxn modelId="{6E5546B1-52A1-47C7-B401-53A2185D73B9}" type="presParOf" srcId="{B7321C47-7130-486B-A560-DE44A842019E}" destId="{C9BE7953-DF21-417F-A3DB-B9F85B1BFA91}" srcOrd="0" destOrd="0" presId="urn:microsoft.com/office/officeart/2005/8/layout/hierarchy1"/>
    <dgm:cxn modelId="{4BB5F862-ED1C-4439-91C4-C891CCE16FBE}" type="presParOf" srcId="{C9BE7953-DF21-417F-A3DB-B9F85B1BFA91}" destId="{DFD984CA-6FD5-41E4-8153-19B9744F11D3}" srcOrd="0" destOrd="0" presId="urn:microsoft.com/office/officeart/2005/8/layout/hierarchy1"/>
    <dgm:cxn modelId="{A4A64E57-0413-4895-A63A-D0DE3285C4B9}" type="presParOf" srcId="{C9BE7953-DF21-417F-A3DB-B9F85B1BFA91}" destId="{A3796A0C-4CEC-4D78-A882-49BBD26DEABC}" srcOrd="1" destOrd="0" presId="urn:microsoft.com/office/officeart/2005/8/layout/hierarchy1"/>
    <dgm:cxn modelId="{89E2601F-DA02-4A0E-8EB9-30D4934C5418}" type="presParOf" srcId="{B7321C47-7130-486B-A560-DE44A842019E}" destId="{46493679-4745-4207-98A5-B35D763DD7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0E7FA12-7395-4EA3-892D-CE5C34045552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FFB4B629-8519-42E4-A359-C041F6F7A560}">
      <dgm:prSet phldrT="[Text]" custT="1"/>
      <dgm:spPr/>
      <dgm:t>
        <a:bodyPr/>
        <a:lstStyle/>
        <a:p>
          <a:pPr algn="ctr" rtl="1"/>
          <a:r>
            <a:rPr lang="en-US" sz="2800" dirty="0">
              <a:latin typeface="Times New Roman" pitchFamily="18" charset="0"/>
              <a:cs typeface="Times New Roman" pitchFamily="18" charset="0"/>
            </a:rPr>
            <a:t>Stakeholder Analysis</a:t>
          </a:r>
          <a:endParaRPr lang="ar-SA" sz="2800" dirty="0">
            <a:latin typeface="Times New Roman" pitchFamily="18" charset="0"/>
            <a:cs typeface="Times New Roman" pitchFamily="18" charset="0"/>
          </a:endParaRPr>
        </a:p>
      </dgm:t>
    </dgm:pt>
    <dgm:pt modelId="{221C437F-5B78-4F89-8CAA-C4D40FBD3A86}" type="parTrans" cxnId="{8308F11C-CE96-4B39-ABBE-C85DAEAD9D0A}">
      <dgm:prSet/>
      <dgm:spPr/>
      <dgm:t>
        <a:bodyPr/>
        <a:lstStyle/>
        <a:p>
          <a:pPr algn="ctr" rtl="1"/>
          <a:endParaRPr lang="ar-SA"/>
        </a:p>
      </dgm:t>
    </dgm:pt>
    <dgm:pt modelId="{CCDABD9A-D2AC-49EA-8CE3-321E3353859D}" type="sibTrans" cxnId="{8308F11C-CE96-4B39-ABBE-C85DAEAD9D0A}">
      <dgm:prSet/>
      <dgm:spPr/>
      <dgm:t>
        <a:bodyPr/>
        <a:lstStyle/>
        <a:p>
          <a:pPr algn="ctr" rtl="1"/>
          <a:endParaRPr lang="ar-SA"/>
        </a:p>
      </dgm:t>
    </dgm:pt>
    <dgm:pt modelId="{C102E9E6-EE15-4C40-8A72-B2FA2737BD2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sz="2800" dirty="0" smtClean="0">
              <a:latin typeface="Arial Rounded MT Bold" pitchFamily="34" charset="0"/>
            </a:rPr>
            <a:t/>
          </a:r>
          <a:br>
            <a:rPr lang="en-US" sz="2800" dirty="0" smtClean="0">
              <a:latin typeface="Arial Rounded MT Bold" pitchFamily="34" charset="0"/>
            </a:rPr>
          </a:b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Revising and Finalizing the Questionnaire</a:t>
          </a:r>
          <a:endParaRPr lang="ar-SA" sz="2800" dirty="0">
            <a:latin typeface="Times New Roman" pitchFamily="18" charset="0"/>
            <a:cs typeface="Times New Roman" pitchFamily="18" charset="0"/>
          </a:endParaRPr>
        </a:p>
      </dgm:t>
    </dgm:pt>
    <dgm:pt modelId="{1FC31B13-D9F4-41D0-BD76-B7E656D2FCA7}" type="parTrans" cxnId="{D831FC45-A289-4F47-9DE1-60066F7FA2EA}">
      <dgm:prSet/>
      <dgm:spPr/>
      <dgm:t>
        <a:bodyPr/>
        <a:lstStyle/>
        <a:p>
          <a:pPr rtl="1"/>
          <a:endParaRPr lang="ar-SA"/>
        </a:p>
      </dgm:t>
    </dgm:pt>
    <dgm:pt modelId="{C8850E05-58FE-4597-861F-3F784BCAE502}" type="sibTrans" cxnId="{D831FC45-A289-4F47-9DE1-60066F7FA2EA}">
      <dgm:prSet/>
      <dgm:spPr/>
      <dgm:t>
        <a:bodyPr/>
        <a:lstStyle/>
        <a:p>
          <a:pPr rtl="1"/>
          <a:endParaRPr lang="ar-SA"/>
        </a:p>
      </dgm:t>
    </dgm:pt>
    <dgm:pt modelId="{4D74D013-BBC8-4A7B-971A-E5A35B230D9B}">
      <dgm:prSet custT="1"/>
      <dgm:spPr/>
      <dgm:t>
        <a:bodyPr/>
        <a:lstStyle/>
        <a:p>
          <a:pPr rtl="1"/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Developing the Question</a:t>
          </a:r>
          <a:endParaRPr lang="ar-SA" sz="2800" dirty="0">
            <a:latin typeface="Times New Roman" pitchFamily="18" charset="0"/>
            <a:cs typeface="Times New Roman" pitchFamily="18" charset="0"/>
          </a:endParaRPr>
        </a:p>
      </dgm:t>
    </dgm:pt>
    <dgm:pt modelId="{BCFA31B4-8950-4375-A9FA-E48312C7AE23}" type="parTrans" cxnId="{6ECCAB00-5819-49B7-9E2F-C38C323B163A}">
      <dgm:prSet/>
      <dgm:spPr/>
      <dgm:t>
        <a:bodyPr/>
        <a:lstStyle/>
        <a:p>
          <a:pPr rtl="1"/>
          <a:endParaRPr lang="ar-SA"/>
        </a:p>
      </dgm:t>
    </dgm:pt>
    <dgm:pt modelId="{5CADF525-478C-4610-BE78-C8918A14F60D}" type="sibTrans" cxnId="{6ECCAB00-5819-49B7-9E2F-C38C323B163A}">
      <dgm:prSet/>
      <dgm:spPr/>
      <dgm:t>
        <a:bodyPr/>
        <a:lstStyle/>
        <a:p>
          <a:pPr rtl="1"/>
          <a:endParaRPr lang="ar-SA"/>
        </a:p>
      </dgm:t>
    </dgm:pt>
    <dgm:pt modelId="{807F43B7-87C2-4C3E-95DC-669CB9B94506}" type="pres">
      <dgm:prSet presAssocID="{10E7FA12-7395-4EA3-892D-CE5C340455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082554C-6D60-4103-9E06-959431F2BFF7}" type="pres">
      <dgm:prSet presAssocID="{C102E9E6-EE15-4C40-8A72-B2FA2737BD20}" presName="boxAndChildren" presStyleCnt="0"/>
      <dgm:spPr/>
      <dgm:t>
        <a:bodyPr/>
        <a:lstStyle/>
        <a:p>
          <a:pPr rtl="1"/>
          <a:endParaRPr lang="ar-SA"/>
        </a:p>
      </dgm:t>
    </dgm:pt>
    <dgm:pt modelId="{6B098941-51FD-4AEF-9C4F-3C3D0DEBEC72}" type="pres">
      <dgm:prSet presAssocID="{C102E9E6-EE15-4C40-8A72-B2FA2737BD20}" presName="parentTextBox" presStyleLbl="node1" presStyleIdx="0" presStyleCnt="3" custLinFactNeighborX="126" custLinFactNeighborY="3077"/>
      <dgm:spPr/>
      <dgm:t>
        <a:bodyPr/>
        <a:lstStyle/>
        <a:p>
          <a:pPr rtl="1"/>
          <a:endParaRPr lang="ar-SA"/>
        </a:p>
      </dgm:t>
    </dgm:pt>
    <dgm:pt modelId="{E54701DA-DB86-4A58-93E0-B433469A0141}" type="pres">
      <dgm:prSet presAssocID="{5CADF525-478C-4610-BE78-C8918A14F60D}" presName="sp" presStyleCnt="0"/>
      <dgm:spPr/>
      <dgm:t>
        <a:bodyPr/>
        <a:lstStyle/>
        <a:p>
          <a:pPr rtl="1"/>
          <a:endParaRPr lang="ar-SA"/>
        </a:p>
      </dgm:t>
    </dgm:pt>
    <dgm:pt modelId="{3B8CD318-90CF-43BB-A8E0-DB66BA525E06}" type="pres">
      <dgm:prSet presAssocID="{4D74D013-BBC8-4A7B-971A-E5A35B230D9B}" presName="arrowAndChildren" presStyleCnt="0"/>
      <dgm:spPr/>
      <dgm:t>
        <a:bodyPr/>
        <a:lstStyle/>
        <a:p>
          <a:pPr rtl="1"/>
          <a:endParaRPr lang="ar-SA"/>
        </a:p>
      </dgm:t>
    </dgm:pt>
    <dgm:pt modelId="{9032B772-C981-4E85-9D33-978C910B8791}" type="pres">
      <dgm:prSet presAssocID="{4D74D013-BBC8-4A7B-971A-E5A35B230D9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23ADFB37-B6E4-4062-99B4-9BE7CED68317}" type="pres">
      <dgm:prSet presAssocID="{CCDABD9A-D2AC-49EA-8CE3-321E3353859D}" presName="sp" presStyleCnt="0"/>
      <dgm:spPr/>
      <dgm:t>
        <a:bodyPr/>
        <a:lstStyle/>
        <a:p>
          <a:pPr rtl="1"/>
          <a:endParaRPr lang="ar-SA"/>
        </a:p>
      </dgm:t>
    </dgm:pt>
    <dgm:pt modelId="{83363DCD-514E-4C2C-BE93-81A59BA0CEC7}" type="pres">
      <dgm:prSet presAssocID="{FFB4B629-8519-42E4-A359-C041F6F7A560}" presName="arrowAndChildren" presStyleCnt="0"/>
      <dgm:spPr/>
      <dgm:t>
        <a:bodyPr/>
        <a:lstStyle/>
        <a:p>
          <a:pPr rtl="1"/>
          <a:endParaRPr lang="ar-SA"/>
        </a:p>
      </dgm:t>
    </dgm:pt>
    <dgm:pt modelId="{06690B46-59C6-412A-9F42-72502395894D}" type="pres">
      <dgm:prSet presAssocID="{FFB4B629-8519-42E4-A359-C041F6F7A560}" presName="parentTextArrow" presStyleLbl="node1" presStyleIdx="2" presStyleCnt="3" custLinFactNeighborX="126" custLinFactNeighborY="-2570"/>
      <dgm:spPr/>
      <dgm:t>
        <a:bodyPr/>
        <a:lstStyle/>
        <a:p>
          <a:pPr rtl="1"/>
          <a:endParaRPr lang="ar-SA"/>
        </a:p>
      </dgm:t>
    </dgm:pt>
  </dgm:ptLst>
  <dgm:cxnLst>
    <dgm:cxn modelId="{D831FC45-A289-4F47-9DE1-60066F7FA2EA}" srcId="{10E7FA12-7395-4EA3-892D-CE5C34045552}" destId="{C102E9E6-EE15-4C40-8A72-B2FA2737BD20}" srcOrd="2" destOrd="0" parTransId="{1FC31B13-D9F4-41D0-BD76-B7E656D2FCA7}" sibTransId="{C8850E05-58FE-4597-861F-3F784BCAE502}"/>
    <dgm:cxn modelId="{7B1833D9-9BE8-4ED0-BFA1-82189970D4EA}" type="presOf" srcId="{4D74D013-BBC8-4A7B-971A-E5A35B230D9B}" destId="{9032B772-C981-4E85-9D33-978C910B8791}" srcOrd="0" destOrd="0" presId="urn:microsoft.com/office/officeart/2005/8/layout/process4"/>
    <dgm:cxn modelId="{6ECCAB00-5819-49B7-9E2F-C38C323B163A}" srcId="{10E7FA12-7395-4EA3-892D-CE5C34045552}" destId="{4D74D013-BBC8-4A7B-971A-E5A35B230D9B}" srcOrd="1" destOrd="0" parTransId="{BCFA31B4-8950-4375-A9FA-E48312C7AE23}" sibTransId="{5CADF525-478C-4610-BE78-C8918A14F60D}"/>
    <dgm:cxn modelId="{77726F03-FDEA-454B-ACED-36E07B612B54}" type="presOf" srcId="{FFB4B629-8519-42E4-A359-C041F6F7A560}" destId="{06690B46-59C6-412A-9F42-72502395894D}" srcOrd="0" destOrd="0" presId="urn:microsoft.com/office/officeart/2005/8/layout/process4"/>
    <dgm:cxn modelId="{D55FBE4C-9821-4AD4-9691-824CC48DB112}" type="presOf" srcId="{10E7FA12-7395-4EA3-892D-CE5C34045552}" destId="{807F43B7-87C2-4C3E-95DC-669CB9B94506}" srcOrd="0" destOrd="0" presId="urn:microsoft.com/office/officeart/2005/8/layout/process4"/>
    <dgm:cxn modelId="{EFB2CB45-DDEF-4268-8F5F-76BB6FC6B6DE}" type="presOf" srcId="{C102E9E6-EE15-4C40-8A72-B2FA2737BD20}" destId="{6B098941-51FD-4AEF-9C4F-3C3D0DEBEC72}" srcOrd="0" destOrd="0" presId="urn:microsoft.com/office/officeart/2005/8/layout/process4"/>
    <dgm:cxn modelId="{8308F11C-CE96-4B39-ABBE-C85DAEAD9D0A}" srcId="{10E7FA12-7395-4EA3-892D-CE5C34045552}" destId="{FFB4B629-8519-42E4-A359-C041F6F7A560}" srcOrd="0" destOrd="0" parTransId="{221C437F-5B78-4F89-8CAA-C4D40FBD3A86}" sibTransId="{CCDABD9A-D2AC-49EA-8CE3-321E3353859D}"/>
    <dgm:cxn modelId="{4DE45DE4-D932-403B-8A12-82C5B603064D}" type="presParOf" srcId="{807F43B7-87C2-4C3E-95DC-669CB9B94506}" destId="{D082554C-6D60-4103-9E06-959431F2BFF7}" srcOrd="0" destOrd="0" presId="urn:microsoft.com/office/officeart/2005/8/layout/process4"/>
    <dgm:cxn modelId="{B7A74357-BC4F-4E38-A3B7-1103591C3815}" type="presParOf" srcId="{D082554C-6D60-4103-9E06-959431F2BFF7}" destId="{6B098941-51FD-4AEF-9C4F-3C3D0DEBEC72}" srcOrd="0" destOrd="0" presId="urn:microsoft.com/office/officeart/2005/8/layout/process4"/>
    <dgm:cxn modelId="{AF33F677-8A59-44E1-A0E5-2E59C98679CE}" type="presParOf" srcId="{807F43B7-87C2-4C3E-95DC-669CB9B94506}" destId="{E54701DA-DB86-4A58-93E0-B433469A0141}" srcOrd="1" destOrd="0" presId="urn:microsoft.com/office/officeart/2005/8/layout/process4"/>
    <dgm:cxn modelId="{04B50905-94D8-41B4-8338-9BEBF393FE22}" type="presParOf" srcId="{807F43B7-87C2-4C3E-95DC-669CB9B94506}" destId="{3B8CD318-90CF-43BB-A8E0-DB66BA525E06}" srcOrd="2" destOrd="0" presId="urn:microsoft.com/office/officeart/2005/8/layout/process4"/>
    <dgm:cxn modelId="{4DF0D80B-D35D-4B0C-BC08-D74DC95202E1}" type="presParOf" srcId="{3B8CD318-90CF-43BB-A8E0-DB66BA525E06}" destId="{9032B772-C981-4E85-9D33-978C910B8791}" srcOrd="0" destOrd="0" presId="urn:microsoft.com/office/officeart/2005/8/layout/process4"/>
    <dgm:cxn modelId="{B9C1291B-E596-438F-8EF9-CF503DEF1A17}" type="presParOf" srcId="{807F43B7-87C2-4C3E-95DC-669CB9B94506}" destId="{23ADFB37-B6E4-4062-99B4-9BE7CED68317}" srcOrd="3" destOrd="0" presId="urn:microsoft.com/office/officeart/2005/8/layout/process4"/>
    <dgm:cxn modelId="{324DDBC4-8E2C-46BF-B483-4D1E30FD065C}" type="presParOf" srcId="{807F43B7-87C2-4C3E-95DC-669CB9B94506}" destId="{83363DCD-514E-4C2C-BE93-81A59BA0CEC7}" srcOrd="4" destOrd="0" presId="urn:microsoft.com/office/officeart/2005/8/layout/process4"/>
    <dgm:cxn modelId="{DAA4069B-E1F0-4690-8F8D-A5AF0B6493AC}" type="presParOf" srcId="{83363DCD-514E-4C2C-BE93-81A59BA0CEC7}" destId="{06690B46-59C6-412A-9F42-72502395894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538FE6A-04DA-4EE2-9DE2-4AD474B32831}" type="doc">
      <dgm:prSet loTypeId="urn:microsoft.com/office/officeart/2005/8/layout/vProcess5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pPr rtl="1"/>
          <a:endParaRPr lang="ar-SA"/>
        </a:p>
      </dgm:t>
    </dgm:pt>
    <dgm:pt modelId="{C95B0B64-6FA6-435E-8AC1-FB2265E9A57A}">
      <dgm:prSet phldrT="[Text]"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Revising and finalizing the questionnaire with our project supervisor</a:t>
          </a:r>
          <a:endParaRPr lang="ar-SA" sz="2000" dirty="0">
            <a:latin typeface="Times New Roman" pitchFamily="18" charset="0"/>
            <a:cs typeface="Times New Roman" pitchFamily="18" charset="0"/>
          </a:endParaRPr>
        </a:p>
      </dgm:t>
    </dgm:pt>
    <dgm:pt modelId="{FF65597F-41FB-4054-A1DB-A1CF31107C07}" type="parTrans" cxnId="{E406A690-B57F-4A2A-8C24-7587EE16555E}">
      <dgm:prSet/>
      <dgm:spPr/>
      <dgm:t>
        <a:bodyPr/>
        <a:lstStyle/>
        <a:p>
          <a:pPr rtl="1"/>
          <a:endParaRPr lang="ar-SA"/>
        </a:p>
      </dgm:t>
    </dgm:pt>
    <dgm:pt modelId="{B1268260-8BEF-4DAE-944D-7CCDF4A80BD2}" type="sibTrans" cxnId="{E406A690-B57F-4A2A-8C24-7587EE16555E}">
      <dgm:prSet/>
      <dgm:spPr/>
      <dgm:t>
        <a:bodyPr/>
        <a:lstStyle/>
        <a:p>
          <a:pPr rtl="1"/>
          <a:endParaRPr lang="ar-SA"/>
        </a:p>
      </dgm:t>
    </dgm:pt>
    <dgm:pt modelId="{E0FACB70-61AE-4650-907F-58BF3D1C9F23}">
      <dgm:prSet phldrT="[Text]"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Revising with the Chairman of the pharmaceutical Subcommittee in Nablus City</a:t>
          </a:r>
          <a:r>
            <a:rPr lang="ar-S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and apply the needed modification </a:t>
          </a:r>
          <a:endParaRPr lang="ar-SA" sz="2000" dirty="0">
            <a:latin typeface="Times New Roman" pitchFamily="18" charset="0"/>
            <a:cs typeface="Times New Roman" pitchFamily="18" charset="0"/>
          </a:endParaRPr>
        </a:p>
      </dgm:t>
    </dgm:pt>
    <dgm:pt modelId="{0C30687C-16F1-4EC2-B3FD-DEDB3AEF6819}" type="parTrans" cxnId="{049472BD-A316-4E1D-829E-6FFC15F09DEE}">
      <dgm:prSet/>
      <dgm:spPr/>
      <dgm:t>
        <a:bodyPr/>
        <a:lstStyle/>
        <a:p>
          <a:pPr rtl="1"/>
          <a:endParaRPr lang="ar-SA"/>
        </a:p>
      </dgm:t>
    </dgm:pt>
    <dgm:pt modelId="{623A5D0C-9ECB-406D-AACC-8031823B02E6}" type="sibTrans" cxnId="{049472BD-A316-4E1D-829E-6FFC15F09DEE}">
      <dgm:prSet/>
      <dgm:spPr/>
      <dgm:t>
        <a:bodyPr/>
        <a:lstStyle/>
        <a:p>
          <a:pPr rtl="1"/>
          <a:endParaRPr lang="ar-SA"/>
        </a:p>
      </dgm:t>
    </dgm:pt>
    <dgm:pt modelId="{9B36780F-D468-4058-9995-EECAA3CEC6EB}">
      <dgm:prSet phldrT="[Text]" custT="1"/>
      <dgm:spPr/>
      <dgm:t>
        <a:bodyPr/>
        <a:lstStyle/>
        <a:p>
          <a:pPr rtl="0"/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Get the Approval from the Chairman of the pharmaceutical Subcommittee in Nablus City</a:t>
          </a:r>
          <a:endParaRPr lang="ar-SA" sz="2000" dirty="0">
            <a:latin typeface="Times New Roman" pitchFamily="18" charset="0"/>
            <a:cs typeface="Times New Roman" pitchFamily="18" charset="0"/>
          </a:endParaRPr>
        </a:p>
      </dgm:t>
    </dgm:pt>
    <dgm:pt modelId="{3D2B1402-1985-409F-8453-E4BD2A4EA10E}" type="parTrans" cxnId="{D77415EC-E1B6-4604-97E5-FFEF561C339B}">
      <dgm:prSet/>
      <dgm:spPr/>
      <dgm:t>
        <a:bodyPr/>
        <a:lstStyle/>
        <a:p>
          <a:pPr rtl="1"/>
          <a:endParaRPr lang="ar-SA"/>
        </a:p>
      </dgm:t>
    </dgm:pt>
    <dgm:pt modelId="{0D1B88F0-6277-4D8C-815E-BDACA2277AF0}" type="sibTrans" cxnId="{D77415EC-E1B6-4604-97E5-FFEF561C339B}">
      <dgm:prSet/>
      <dgm:spPr/>
      <dgm:t>
        <a:bodyPr/>
        <a:lstStyle/>
        <a:p>
          <a:pPr rtl="1"/>
          <a:endParaRPr lang="ar-SA"/>
        </a:p>
      </dgm:t>
    </dgm:pt>
    <dgm:pt modelId="{E7F5FBB6-0D7A-40C8-ABE9-DBA5D0AEAB67}" type="pres">
      <dgm:prSet presAssocID="{8538FE6A-04DA-4EE2-9DE2-4AD474B3283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B29025-9268-4063-AB58-414AF8EA8C7E}" type="pres">
      <dgm:prSet presAssocID="{8538FE6A-04DA-4EE2-9DE2-4AD474B32831}" presName="dummyMaxCanvas" presStyleCnt="0">
        <dgm:presLayoutVars/>
      </dgm:prSet>
      <dgm:spPr/>
      <dgm:t>
        <a:bodyPr/>
        <a:lstStyle/>
        <a:p>
          <a:pPr rtl="1"/>
          <a:endParaRPr lang="ar-SA"/>
        </a:p>
      </dgm:t>
    </dgm:pt>
    <dgm:pt modelId="{03E71502-C230-4570-9B42-41F7335384A3}" type="pres">
      <dgm:prSet presAssocID="{8538FE6A-04DA-4EE2-9DE2-4AD474B3283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080878-2074-489F-8743-040789B375EF}" type="pres">
      <dgm:prSet presAssocID="{8538FE6A-04DA-4EE2-9DE2-4AD474B3283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BEFA605-86AA-44DE-AFE2-A02468D1CCF2}" type="pres">
      <dgm:prSet presAssocID="{8538FE6A-04DA-4EE2-9DE2-4AD474B3283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F48039-7123-4F35-9FB1-218AA9811B67}" type="pres">
      <dgm:prSet presAssocID="{8538FE6A-04DA-4EE2-9DE2-4AD474B3283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E6B0A-B3FB-4B5C-8108-92FB36DF61E4}" type="pres">
      <dgm:prSet presAssocID="{8538FE6A-04DA-4EE2-9DE2-4AD474B3283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C3AB0-97D3-4B5E-BD89-4B157DD96BE1}" type="pres">
      <dgm:prSet presAssocID="{8538FE6A-04DA-4EE2-9DE2-4AD474B3283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EA1215C-E1F6-4E46-BD9C-C678906A0D1C}" type="pres">
      <dgm:prSet presAssocID="{8538FE6A-04DA-4EE2-9DE2-4AD474B3283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A807F5-37F4-4A96-8E24-3483704F77EA}" type="pres">
      <dgm:prSet presAssocID="{8538FE6A-04DA-4EE2-9DE2-4AD474B3283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ABB9941-892A-41FB-806F-AF79EAB6679F}" type="presOf" srcId="{B1268260-8BEF-4DAE-944D-7CCDF4A80BD2}" destId="{C1F48039-7123-4F35-9FB1-218AA9811B67}" srcOrd="0" destOrd="0" presId="urn:microsoft.com/office/officeart/2005/8/layout/vProcess5"/>
    <dgm:cxn modelId="{1F45A5D9-C47E-4CBC-9963-9BBE5DFC43B2}" type="presOf" srcId="{C95B0B64-6FA6-435E-8AC1-FB2265E9A57A}" destId="{ADAC3AB0-97D3-4B5E-BD89-4B157DD96BE1}" srcOrd="1" destOrd="0" presId="urn:microsoft.com/office/officeart/2005/8/layout/vProcess5"/>
    <dgm:cxn modelId="{6BA33103-9208-4164-A1A8-E888FD6613BE}" type="presOf" srcId="{E0FACB70-61AE-4650-907F-58BF3D1C9F23}" destId="{72080878-2074-489F-8743-040789B375EF}" srcOrd="0" destOrd="0" presId="urn:microsoft.com/office/officeart/2005/8/layout/vProcess5"/>
    <dgm:cxn modelId="{73BC5A07-06B7-446C-86A7-6AB6EDFE6A73}" type="presOf" srcId="{C95B0B64-6FA6-435E-8AC1-FB2265E9A57A}" destId="{03E71502-C230-4570-9B42-41F7335384A3}" srcOrd="0" destOrd="0" presId="urn:microsoft.com/office/officeart/2005/8/layout/vProcess5"/>
    <dgm:cxn modelId="{8C1549C4-606B-4DDD-BEEC-188C67BC2356}" type="presOf" srcId="{9B36780F-D468-4058-9995-EECAA3CEC6EB}" destId="{BBEFA605-86AA-44DE-AFE2-A02468D1CCF2}" srcOrd="0" destOrd="0" presId="urn:microsoft.com/office/officeart/2005/8/layout/vProcess5"/>
    <dgm:cxn modelId="{DD25C6D6-7222-418B-BB24-20CE92A316AE}" type="presOf" srcId="{623A5D0C-9ECB-406D-AACC-8031823B02E6}" destId="{5B0E6B0A-B3FB-4B5C-8108-92FB36DF61E4}" srcOrd="0" destOrd="0" presId="urn:microsoft.com/office/officeart/2005/8/layout/vProcess5"/>
    <dgm:cxn modelId="{049472BD-A316-4E1D-829E-6FFC15F09DEE}" srcId="{8538FE6A-04DA-4EE2-9DE2-4AD474B32831}" destId="{E0FACB70-61AE-4650-907F-58BF3D1C9F23}" srcOrd="1" destOrd="0" parTransId="{0C30687C-16F1-4EC2-B3FD-DEDB3AEF6819}" sibTransId="{623A5D0C-9ECB-406D-AACC-8031823B02E6}"/>
    <dgm:cxn modelId="{44B94249-4838-41A4-93A7-4CB90B4CF7BD}" type="presOf" srcId="{9B36780F-D468-4058-9995-EECAA3CEC6EB}" destId="{A9A807F5-37F4-4A96-8E24-3483704F77EA}" srcOrd="1" destOrd="0" presId="urn:microsoft.com/office/officeart/2005/8/layout/vProcess5"/>
    <dgm:cxn modelId="{B2263CC6-EC7F-4463-AAFF-0734BAFFE568}" type="presOf" srcId="{E0FACB70-61AE-4650-907F-58BF3D1C9F23}" destId="{AEA1215C-E1F6-4E46-BD9C-C678906A0D1C}" srcOrd="1" destOrd="0" presId="urn:microsoft.com/office/officeart/2005/8/layout/vProcess5"/>
    <dgm:cxn modelId="{D77415EC-E1B6-4604-97E5-FFEF561C339B}" srcId="{8538FE6A-04DA-4EE2-9DE2-4AD474B32831}" destId="{9B36780F-D468-4058-9995-EECAA3CEC6EB}" srcOrd="2" destOrd="0" parTransId="{3D2B1402-1985-409F-8453-E4BD2A4EA10E}" sibTransId="{0D1B88F0-6277-4D8C-815E-BDACA2277AF0}"/>
    <dgm:cxn modelId="{E406A690-B57F-4A2A-8C24-7587EE16555E}" srcId="{8538FE6A-04DA-4EE2-9DE2-4AD474B32831}" destId="{C95B0B64-6FA6-435E-8AC1-FB2265E9A57A}" srcOrd="0" destOrd="0" parTransId="{FF65597F-41FB-4054-A1DB-A1CF31107C07}" sibTransId="{B1268260-8BEF-4DAE-944D-7CCDF4A80BD2}"/>
    <dgm:cxn modelId="{99D40D5C-F347-4F3D-8176-93B694ACDC9E}" type="presOf" srcId="{8538FE6A-04DA-4EE2-9DE2-4AD474B32831}" destId="{E7F5FBB6-0D7A-40C8-ABE9-DBA5D0AEAB67}" srcOrd="0" destOrd="0" presId="urn:microsoft.com/office/officeart/2005/8/layout/vProcess5"/>
    <dgm:cxn modelId="{A66560D7-CDB6-47B1-B1D8-0D4FA006B20C}" type="presParOf" srcId="{E7F5FBB6-0D7A-40C8-ABE9-DBA5D0AEAB67}" destId="{D5B29025-9268-4063-AB58-414AF8EA8C7E}" srcOrd="0" destOrd="0" presId="urn:microsoft.com/office/officeart/2005/8/layout/vProcess5"/>
    <dgm:cxn modelId="{DB73C4FD-B501-42CD-B0C0-901643B5C44E}" type="presParOf" srcId="{E7F5FBB6-0D7A-40C8-ABE9-DBA5D0AEAB67}" destId="{03E71502-C230-4570-9B42-41F7335384A3}" srcOrd="1" destOrd="0" presId="urn:microsoft.com/office/officeart/2005/8/layout/vProcess5"/>
    <dgm:cxn modelId="{CF7033EF-23A1-4C1C-8BE9-2AA8671FFFBF}" type="presParOf" srcId="{E7F5FBB6-0D7A-40C8-ABE9-DBA5D0AEAB67}" destId="{72080878-2074-489F-8743-040789B375EF}" srcOrd="2" destOrd="0" presId="urn:microsoft.com/office/officeart/2005/8/layout/vProcess5"/>
    <dgm:cxn modelId="{66535476-5436-45DF-B779-DFE2C5918A53}" type="presParOf" srcId="{E7F5FBB6-0D7A-40C8-ABE9-DBA5D0AEAB67}" destId="{BBEFA605-86AA-44DE-AFE2-A02468D1CCF2}" srcOrd="3" destOrd="0" presId="urn:microsoft.com/office/officeart/2005/8/layout/vProcess5"/>
    <dgm:cxn modelId="{FA2DD8C3-816B-4270-8586-13DAD9FAD31F}" type="presParOf" srcId="{E7F5FBB6-0D7A-40C8-ABE9-DBA5D0AEAB67}" destId="{C1F48039-7123-4F35-9FB1-218AA9811B67}" srcOrd="4" destOrd="0" presId="urn:microsoft.com/office/officeart/2005/8/layout/vProcess5"/>
    <dgm:cxn modelId="{7EEC9CD8-E7B9-4811-91BB-2019E9A6FD96}" type="presParOf" srcId="{E7F5FBB6-0D7A-40C8-ABE9-DBA5D0AEAB67}" destId="{5B0E6B0A-B3FB-4B5C-8108-92FB36DF61E4}" srcOrd="5" destOrd="0" presId="urn:microsoft.com/office/officeart/2005/8/layout/vProcess5"/>
    <dgm:cxn modelId="{F5ECC775-1CC4-4D3E-B694-06848033CCFA}" type="presParOf" srcId="{E7F5FBB6-0D7A-40C8-ABE9-DBA5D0AEAB67}" destId="{ADAC3AB0-97D3-4B5E-BD89-4B157DD96BE1}" srcOrd="6" destOrd="0" presId="urn:microsoft.com/office/officeart/2005/8/layout/vProcess5"/>
    <dgm:cxn modelId="{08FE10D1-E213-48AA-BE71-38C921CD440F}" type="presParOf" srcId="{E7F5FBB6-0D7A-40C8-ABE9-DBA5D0AEAB67}" destId="{AEA1215C-E1F6-4E46-BD9C-C678906A0D1C}" srcOrd="7" destOrd="0" presId="urn:microsoft.com/office/officeart/2005/8/layout/vProcess5"/>
    <dgm:cxn modelId="{836B2683-7F8C-4E00-834D-6467925C9E1F}" type="presParOf" srcId="{E7F5FBB6-0D7A-40C8-ABE9-DBA5D0AEAB67}" destId="{A9A807F5-37F4-4A96-8E24-3483704F77E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0745748-0416-4768-B7F3-05019E399940}" type="doc">
      <dgm:prSet loTypeId="urn:microsoft.com/office/officeart/2005/8/layout/process4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pPr rtl="1"/>
          <a:endParaRPr lang="ar-SA"/>
        </a:p>
      </dgm:t>
    </dgm:pt>
    <dgm:pt modelId="{7728899F-2A35-4361-93CD-A46359BD2664}">
      <dgm:prSet phldrT="[Text]" custT="1"/>
      <dgm:spPr/>
      <dgm:t>
        <a:bodyPr/>
        <a:lstStyle/>
        <a:p>
          <a:pPr rtl="0"/>
          <a:r>
            <a:rPr lang="en-US" sz="3600" dirty="0">
              <a:latin typeface="Times New Roman" pitchFamily="18" charset="0"/>
              <a:cs typeface="Times New Roman" pitchFamily="18" charset="0"/>
            </a:rPr>
            <a:t>Questionnaire Design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AF5E816B-F62B-4AB2-83BA-27A48E88E534}" type="parTrans" cxnId="{51B1BE37-9806-47D3-B1E1-242D8FC73A16}">
      <dgm:prSet/>
      <dgm:spPr/>
      <dgm:t>
        <a:bodyPr/>
        <a:lstStyle/>
        <a:p>
          <a:pPr rtl="1"/>
          <a:endParaRPr lang="ar-SA"/>
        </a:p>
      </dgm:t>
    </dgm:pt>
    <dgm:pt modelId="{AF73F0E7-204D-42C4-BF5A-74939AE5985C}" type="sibTrans" cxnId="{51B1BE37-9806-47D3-B1E1-242D8FC73A16}">
      <dgm:prSet/>
      <dgm:spPr/>
      <dgm:t>
        <a:bodyPr/>
        <a:lstStyle/>
        <a:p>
          <a:pPr rtl="1"/>
          <a:endParaRPr lang="ar-SA"/>
        </a:p>
      </dgm:t>
    </dgm:pt>
    <dgm:pt modelId="{68B2AE0F-84E6-45E5-9C3E-EA01A3FC99E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en-US" sz="3600" dirty="0">
              <a:latin typeface="Times New Roman" pitchFamily="18" charset="0"/>
              <a:cs typeface="Times New Roman" pitchFamily="18" charset="0"/>
            </a:rPr>
            <a:t>Field Work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83D4BBBF-6E3D-4302-9E15-44DD33FDF8CF}" type="parTrans" cxnId="{6731CD58-8457-4D34-B197-F207711A6DF0}">
      <dgm:prSet/>
      <dgm:spPr/>
      <dgm:t>
        <a:bodyPr/>
        <a:lstStyle/>
        <a:p>
          <a:pPr rtl="1"/>
          <a:endParaRPr lang="ar-SA"/>
        </a:p>
      </dgm:t>
    </dgm:pt>
    <dgm:pt modelId="{F38B10E1-E638-4431-A664-C1C7361CDA5D}" type="sibTrans" cxnId="{6731CD58-8457-4D34-B197-F207711A6DF0}">
      <dgm:prSet/>
      <dgm:spPr/>
      <dgm:t>
        <a:bodyPr/>
        <a:lstStyle/>
        <a:p>
          <a:pPr rtl="1"/>
          <a:endParaRPr lang="ar-SA"/>
        </a:p>
      </dgm:t>
    </dgm:pt>
    <dgm:pt modelId="{1450346B-4F05-46F5-AE78-2747FABC9003}">
      <dgm:prSet phldrT="[Text]" custT="1"/>
      <dgm:spPr/>
      <dgm:t>
        <a:bodyPr/>
        <a:lstStyle/>
        <a:p>
          <a:pPr rtl="1"/>
          <a:r>
            <a:rPr lang="en-US" sz="3600" dirty="0">
              <a:latin typeface="Times New Roman" pitchFamily="18" charset="0"/>
              <a:cs typeface="Times New Roman" pitchFamily="18" charset="0"/>
            </a:rPr>
            <a:t>Data Entry and Cleaning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F6520303-D521-4483-80C1-FF0DDFBEF124}" type="parTrans" cxnId="{F49DFFAB-30D6-416D-B051-25D2D27D5BFC}">
      <dgm:prSet/>
      <dgm:spPr/>
      <dgm:t>
        <a:bodyPr/>
        <a:lstStyle/>
        <a:p>
          <a:pPr rtl="1"/>
          <a:endParaRPr lang="ar-SA"/>
        </a:p>
      </dgm:t>
    </dgm:pt>
    <dgm:pt modelId="{1AB4BF19-26F5-40C0-A213-DEF28C9835BB}" type="sibTrans" cxnId="{F49DFFAB-30D6-416D-B051-25D2D27D5BFC}">
      <dgm:prSet/>
      <dgm:spPr/>
      <dgm:t>
        <a:bodyPr/>
        <a:lstStyle/>
        <a:p>
          <a:pPr rtl="1"/>
          <a:endParaRPr lang="ar-SA"/>
        </a:p>
      </dgm:t>
    </dgm:pt>
    <dgm:pt modelId="{E8E0A284-6A7D-4032-81D8-0087C4CC4893}" type="pres">
      <dgm:prSet presAssocID="{F0745748-0416-4768-B7F3-05019E399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148F268-189B-4431-83E7-88E979E8128B}" type="pres">
      <dgm:prSet presAssocID="{1450346B-4F05-46F5-AE78-2747FABC9003}" presName="boxAndChildren" presStyleCnt="0"/>
      <dgm:spPr/>
      <dgm:t>
        <a:bodyPr/>
        <a:lstStyle/>
        <a:p>
          <a:pPr rtl="1"/>
          <a:endParaRPr lang="ar-SA"/>
        </a:p>
      </dgm:t>
    </dgm:pt>
    <dgm:pt modelId="{2FAD6A4E-5EC8-4EDB-9615-BA7F71C23485}" type="pres">
      <dgm:prSet presAssocID="{1450346B-4F05-46F5-AE78-2747FABC9003}" presName="parentTextBox" presStyleLbl="node1" presStyleIdx="0" presStyleCnt="3"/>
      <dgm:spPr/>
      <dgm:t>
        <a:bodyPr/>
        <a:lstStyle/>
        <a:p>
          <a:pPr rtl="1"/>
          <a:endParaRPr lang="ar-SA"/>
        </a:p>
      </dgm:t>
    </dgm:pt>
    <dgm:pt modelId="{31197BE3-EB96-4C6F-9E44-CE44D3EE6CD8}" type="pres">
      <dgm:prSet presAssocID="{F38B10E1-E638-4431-A664-C1C7361CDA5D}" presName="sp" presStyleCnt="0"/>
      <dgm:spPr/>
      <dgm:t>
        <a:bodyPr/>
        <a:lstStyle/>
        <a:p>
          <a:pPr rtl="1"/>
          <a:endParaRPr lang="ar-SA"/>
        </a:p>
      </dgm:t>
    </dgm:pt>
    <dgm:pt modelId="{86BD073D-7A1C-43E8-8A44-4016667773A6}" type="pres">
      <dgm:prSet presAssocID="{68B2AE0F-84E6-45E5-9C3E-EA01A3FC99E7}" presName="arrowAndChildren" presStyleCnt="0"/>
      <dgm:spPr/>
      <dgm:t>
        <a:bodyPr/>
        <a:lstStyle/>
        <a:p>
          <a:pPr rtl="1"/>
          <a:endParaRPr lang="ar-SA"/>
        </a:p>
      </dgm:t>
    </dgm:pt>
    <dgm:pt modelId="{C46273A3-E85B-4067-A1EB-D24F8D2E8C92}" type="pres">
      <dgm:prSet presAssocID="{68B2AE0F-84E6-45E5-9C3E-EA01A3FC99E7}" presName="parentText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7841FABD-54C7-49B0-A9F5-CAB41450EE35}" type="pres">
      <dgm:prSet presAssocID="{AF73F0E7-204D-42C4-BF5A-74939AE5985C}" presName="sp" presStyleCnt="0"/>
      <dgm:spPr/>
      <dgm:t>
        <a:bodyPr/>
        <a:lstStyle/>
        <a:p>
          <a:pPr rtl="1"/>
          <a:endParaRPr lang="ar-SA"/>
        </a:p>
      </dgm:t>
    </dgm:pt>
    <dgm:pt modelId="{8C880170-406D-4047-950F-90E42F71D50A}" type="pres">
      <dgm:prSet presAssocID="{7728899F-2A35-4361-93CD-A46359BD2664}" presName="arrowAndChildren" presStyleCnt="0"/>
      <dgm:spPr/>
      <dgm:t>
        <a:bodyPr/>
        <a:lstStyle/>
        <a:p>
          <a:pPr rtl="1"/>
          <a:endParaRPr lang="ar-SA"/>
        </a:p>
      </dgm:t>
    </dgm:pt>
    <dgm:pt modelId="{44F99911-DF10-4826-BBE8-8A1873E55D2D}" type="pres">
      <dgm:prSet presAssocID="{7728899F-2A35-4361-93CD-A46359BD2664}" presName="parentTextArrow" presStyleLbl="node1" presStyleIdx="2" presStyleCnt="3" custLinFactNeighborX="126" custLinFactNeighborY="2166"/>
      <dgm:spPr/>
      <dgm:t>
        <a:bodyPr/>
        <a:lstStyle/>
        <a:p>
          <a:pPr rtl="1"/>
          <a:endParaRPr lang="ar-SA"/>
        </a:p>
      </dgm:t>
    </dgm:pt>
  </dgm:ptLst>
  <dgm:cxnLst>
    <dgm:cxn modelId="{D31AE829-9D9F-4C60-9096-91A8E0624998}" type="presOf" srcId="{68B2AE0F-84E6-45E5-9C3E-EA01A3FC99E7}" destId="{C46273A3-E85B-4067-A1EB-D24F8D2E8C92}" srcOrd="0" destOrd="0" presId="urn:microsoft.com/office/officeart/2005/8/layout/process4"/>
    <dgm:cxn modelId="{B060D8FB-71D1-4446-A439-6C35C0E95845}" type="presOf" srcId="{7728899F-2A35-4361-93CD-A46359BD2664}" destId="{44F99911-DF10-4826-BBE8-8A1873E55D2D}" srcOrd="0" destOrd="0" presId="urn:microsoft.com/office/officeart/2005/8/layout/process4"/>
    <dgm:cxn modelId="{F49DFFAB-30D6-416D-B051-25D2D27D5BFC}" srcId="{F0745748-0416-4768-B7F3-05019E399940}" destId="{1450346B-4F05-46F5-AE78-2747FABC9003}" srcOrd="2" destOrd="0" parTransId="{F6520303-D521-4483-80C1-FF0DDFBEF124}" sibTransId="{1AB4BF19-26F5-40C0-A213-DEF28C9835BB}"/>
    <dgm:cxn modelId="{51B1BE37-9806-47D3-B1E1-242D8FC73A16}" srcId="{F0745748-0416-4768-B7F3-05019E399940}" destId="{7728899F-2A35-4361-93CD-A46359BD2664}" srcOrd="0" destOrd="0" parTransId="{AF5E816B-F62B-4AB2-83BA-27A48E88E534}" sibTransId="{AF73F0E7-204D-42C4-BF5A-74939AE5985C}"/>
    <dgm:cxn modelId="{15213538-3AD7-4F25-A37C-E28D90F5038F}" type="presOf" srcId="{F0745748-0416-4768-B7F3-05019E399940}" destId="{E8E0A284-6A7D-4032-81D8-0087C4CC4893}" srcOrd="0" destOrd="0" presId="urn:microsoft.com/office/officeart/2005/8/layout/process4"/>
    <dgm:cxn modelId="{6731CD58-8457-4D34-B197-F207711A6DF0}" srcId="{F0745748-0416-4768-B7F3-05019E399940}" destId="{68B2AE0F-84E6-45E5-9C3E-EA01A3FC99E7}" srcOrd="1" destOrd="0" parTransId="{83D4BBBF-6E3D-4302-9E15-44DD33FDF8CF}" sibTransId="{F38B10E1-E638-4431-A664-C1C7361CDA5D}"/>
    <dgm:cxn modelId="{26AB7087-DDC1-4F91-B7D5-D80852584126}" type="presOf" srcId="{1450346B-4F05-46F5-AE78-2747FABC9003}" destId="{2FAD6A4E-5EC8-4EDB-9615-BA7F71C23485}" srcOrd="0" destOrd="0" presId="urn:microsoft.com/office/officeart/2005/8/layout/process4"/>
    <dgm:cxn modelId="{151147DC-8888-4A8F-863F-8E9015A2DE7E}" type="presParOf" srcId="{E8E0A284-6A7D-4032-81D8-0087C4CC4893}" destId="{4148F268-189B-4431-83E7-88E979E8128B}" srcOrd="0" destOrd="0" presId="urn:microsoft.com/office/officeart/2005/8/layout/process4"/>
    <dgm:cxn modelId="{9563FF7B-BA41-48FA-998D-8E5D2D125763}" type="presParOf" srcId="{4148F268-189B-4431-83E7-88E979E8128B}" destId="{2FAD6A4E-5EC8-4EDB-9615-BA7F71C23485}" srcOrd="0" destOrd="0" presId="urn:microsoft.com/office/officeart/2005/8/layout/process4"/>
    <dgm:cxn modelId="{B06B4530-0908-4AD7-A142-3952CD8BE8FC}" type="presParOf" srcId="{E8E0A284-6A7D-4032-81D8-0087C4CC4893}" destId="{31197BE3-EB96-4C6F-9E44-CE44D3EE6CD8}" srcOrd="1" destOrd="0" presId="urn:microsoft.com/office/officeart/2005/8/layout/process4"/>
    <dgm:cxn modelId="{1D1FD12E-73AB-4B44-A5A7-646B05CFCCC1}" type="presParOf" srcId="{E8E0A284-6A7D-4032-81D8-0087C4CC4893}" destId="{86BD073D-7A1C-43E8-8A44-4016667773A6}" srcOrd="2" destOrd="0" presId="urn:microsoft.com/office/officeart/2005/8/layout/process4"/>
    <dgm:cxn modelId="{978C2AB2-C788-42C2-A31C-B7E9B43BCDD5}" type="presParOf" srcId="{86BD073D-7A1C-43E8-8A44-4016667773A6}" destId="{C46273A3-E85B-4067-A1EB-D24F8D2E8C92}" srcOrd="0" destOrd="0" presId="urn:microsoft.com/office/officeart/2005/8/layout/process4"/>
    <dgm:cxn modelId="{47B57EF6-EE30-4C69-901B-EE7B5B75329B}" type="presParOf" srcId="{E8E0A284-6A7D-4032-81D8-0087C4CC4893}" destId="{7841FABD-54C7-49B0-A9F5-CAB41450EE35}" srcOrd="3" destOrd="0" presId="urn:microsoft.com/office/officeart/2005/8/layout/process4"/>
    <dgm:cxn modelId="{3E10A86C-F063-48A3-9A77-DF4908AEF9E7}" type="presParOf" srcId="{E8E0A284-6A7D-4032-81D8-0087C4CC4893}" destId="{8C880170-406D-4047-950F-90E42F71D50A}" srcOrd="4" destOrd="0" presId="urn:microsoft.com/office/officeart/2005/8/layout/process4"/>
    <dgm:cxn modelId="{B7399700-680A-465E-965F-45C679BAB076}" type="presParOf" srcId="{8C880170-406D-4047-950F-90E42F71D50A}" destId="{44F99911-DF10-4826-BBE8-8A1873E55D2D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0745748-0416-4768-B7F3-05019E399940}" type="doc">
      <dgm:prSet loTypeId="urn:microsoft.com/office/officeart/2005/8/layout/process4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pPr rtl="1"/>
          <a:endParaRPr lang="ar-SA"/>
        </a:p>
      </dgm:t>
    </dgm:pt>
    <dgm:pt modelId="{7728899F-2A35-4361-93CD-A46359BD2664}">
      <dgm:prSet phldrT="[Text]" custT="1"/>
      <dgm:spPr/>
      <dgm:t>
        <a:bodyPr/>
        <a:lstStyle/>
        <a:p>
          <a:pPr rtl="0"/>
          <a:r>
            <a:rPr lang="en-US" sz="3600" dirty="0">
              <a:latin typeface="Times New Roman" pitchFamily="18" charset="0"/>
              <a:cs typeface="Times New Roman" pitchFamily="18" charset="0"/>
            </a:rPr>
            <a:t>Questionnaire Design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AF5E816B-F62B-4AB2-83BA-27A48E88E534}" type="parTrans" cxnId="{51B1BE37-9806-47D3-B1E1-242D8FC73A16}">
      <dgm:prSet/>
      <dgm:spPr/>
      <dgm:t>
        <a:bodyPr/>
        <a:lstStyle/>
        <a:p>
          <a:pPr rtl="1"/>
          <a:endParaRPr lang="ar-SA"/>
        </a:p>
      </dgm:t>
    </dgm:pt>
    <dgm:pt modelId="{AF73F0E7-204D-42C4-BF5A-74939AE5985C}" type="sibTrans" cxnId="{51B1BE37-9806-47D3-B1E1-242D8FC73A16}">
      <dgm:prSet/>
      <dgm:spPr/>
      <dgm:t>
        <a:bodyPr/>
        <a:lstStyle/>
        <a:p>
          <a:pPr rtl="1"/>
          <a:endParaRPr lang="ar-SA"/>
        </a:p>
      </dgm:t>
    </dgm:pt>
    <dgm:pt modelId="{68B2AE0F-84E6-45E5-9C3E-EA01A3FC99E7}">
      <dgm:prSet phldrT="[Text]" custT="1"/>
      <dgm:spPr>
        <a:solidFill>
          <a:schemeClr val="bg1"/>
        </a:solidFill>
      </dgm:spPr>
      <dgm:t>
        <a:bodyPr/>
        <a:lstStyle/>
        <a:p>
          <a:pPr rtl="1"/>
          <a:r>
            <a:rPr lang="en-US" sz="3600" dirty="0">
              <a:latin typeface="Times New Roman" pitchFamily="18" charset="0"/>
              <a:cs typeface="Times New Roman" pitchFamily="18" charset="0"/>
            </a:rPr>
            <a:t>Field Work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83D4BBBF-6E3D-4302-9E15-44DD33FDF8CF}" type="parTrans" cxnId="{6731CD58-8457-4D34-B197-F207711A6DF0}">
      <dgm:prSet/>
      <dgm:spPr/>
      <dgm:t>
        <a:bodyPr/>
        <a:lstStyle/>
        <a:p>
          <a:pPr rtl="1"/>
          <a:endParaRPr lang="ar-SA"/>
        </a:p>
      </dgm:t>
    </dgm:pt>
    <dgm:pt modelId="{F38B10E1-E638-4431-A664-C1C7361CDA5D}" type="sibTrans" cxnId="{6731CD58-8457-4D34-B197-F207711A6DF0}">
      <dgm:prSet/>
      <dgm:spPr/>
      <dgm:t>
        <a:bodyPr/>
        <a:lstStyle/>
        <a:p>
          <a:pPr rtl="1"/>
          <a:endParaRPr lang="ar-SA"/>
        </a:p>
      </dgm:t>
    </dgm:pt>
    <dgm:pt modelId="{1450346B-4F05-46F5-AE78-2747FABC9003}">
      <dgm:prSet phldrT="[Text]" custT="1"/>
      <dgm:spPr>
        <a:solidFill>
          <a:schemeClr val="tx2"/>
        </a:solidFill>
      </dgm:spPr>
      <dgm:t>
        <a:bodyPr/>
        <a:lstStyle/>
        <a:p>
          <a:pPr rtl="1"/>
          <a:r>
            <a:rPr lang="en-US" sz="3600" dirty="0">
              <a:latin typeface="Times New Roman" pitchFamily="18" charset="0"/>
              <a:cs typeface="Times New Roman" pitchFamily="18" charset="0"/>
            </a:rPr>
            <a:t>Data Entry and Cleaning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F6520303-D521-4483-80C1-FF0DDFBEF124}" type="parTrans" cxnId="{F49DFFAB-30D6-416D-B051-25D2D27D5BFC}">
      <dgm:prSet/>
      <dgm:spPr/>
      <dgm:t>
        <a:bodyPr/>
        <a:lstStyle/>
        <a:p>
          <a:pPr rtl="1"/>
          <a:endParaRPr lang="ar-SA"/>
        </a:p>
      </dgm:t>
    </dgm:pt>
    <dgm:pt modelId="{1AB4BF19-26F5-40C0-A213-DEF28C9835BB}" type="sibTrans" cxnId="{F49DFFAB-30D6-416D-B051-25D2D27D5BFC}">
      <dgm:prSet/>
      <dgm:spPr/>
      <dgm:t>
        <a:bodyPr/>
        <a:lstStyle/>
        <a:p>
          <a:pPr rtl="1"/>
          <a:endParaRPr lang="ar-SA"/>
        </a:p>
      </dgm:t>
    </dgm:pt>
    <dgm:pt modelId="{E8E0A284-6A7D-4032-81D8-0087C4CC4893}" type="pres">
      <dgm:prSet presAssocID="{F0745748-0416-4768-B7F3-05019E399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148F268-189B-4431-83E7-88E979E8128B}" type="pres">
      <dgm:prSet presAssocID="{1450346B-4F05-46F5-AE78-2747FABC9003}" presName="boxAndChildren" presStyleCnt="0"/>
      <dgm:spPr/>
      <dgm:t>
        <a:bodyPr/>
        <a:lstStyle/>
        <a:p>
          <a:pPr rtl="1"/>
          <a:endParaRPr lang="ar-SA"/>
        </a:p>
      </dgm:t>
    </dgm:pt>
    <dgm:pt modelId="{2FAD6A4E-5EC8-4EDB-9615-BA7F71C23485}" type="pres">
      <dgm:prSet presAssocID="{1450346B-4F05-46F5-AE78-2747FABC9003}" presName="parentTextBox" presStyleLbl="node1" presStyleIdx="0" presStyleCnt="3"/>
      <dgm:spPr/>
      <dgm:t>
        <a:bodyPr/>
        <a:lstStyle/>
        <a:p>
          <a:pPr rtl="1"/>
          <a:endParaRPr lang="ar-SA"/>
        </a:p>
      </dgm:t>
    </dgm:pt>
    <dgm:pt modelId="{31197BE3-EB96-4C6F-9E44-CE44D3EE6CD8}" type="pres">
      <dgm:prSet presAssocID="{F38B10E1-E638-4431-A664-C1C7361CDA5D}" presName="sp" presStyleCnt="0"/>
      <dgm:spPr/>
      <dgm:t>
        <a:bodyPr/>
        <a:lstStyle/>
        <a:p>
          <a:pPr rtl="1"/>
          <a:endParaRPr lang="ar-SA"/>
        </a:p>
      </dgm:t>
    </dgm:pt>
    <dgm:pt modelId="{86BD073D-7A1C-43E8-8A44-4016667773A6}" type="pres">
      <dgm:prSet presAssocID="{68B2AE0F-84E6-45E5-9C3E-EA01A3FC99E7}" presName="arrowAndChildren" presStyleCnt="0"/>
      <dgm:spPr/>
      <dgm:t>
        <a:bodyPr/>
        <a:lstStyle/>
        <a:p>
          <a:pPr rtl="1"/>
          <a:endParaRPr lang="ar-SA"/>
        </a:p>
      </dgm:t>
    </dgm:pt>
    <dgm:pt modelId="{C46273A3-E85B-4067-A1EB-D24F8D2E8C92}" type="pres">
      <dgm:prSet presAssocID="{68B2AE0F-84E6-45E5-9C3E-EA01A3FC99E7}" presName="parentText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7841FABD-54C7-49B0-A9F5-CAB41450EE35}" type="pres">
      <dgm:prSet presAssocID="{AF73F0E7-204D-42C4-BF5A-74939AE5985C}" presName="sp" presStyleCnt="0"/>
      <dgm:spPr/>
      <dgm:t>
        <a:bodyPr/>
        <a:lstStyle/>
        <a:p>
          <a:pPr rtl="1"/>
          <a:endParaRPr lang="ar-SA"/>
        </a:p>
      </dgm:t>
    </dgm:pt>
    <dgm:pt modelId="{8C880170-406D-4047-950F-90E42F71D50A}" type="pres">
      <dgm:prSet presAssocID="{7728899F-2A35-4361-93CD-A46359BD2664}" presName="arrowAndChildren" presStyleCnt="0"/>
      <dgm:spPr/>
      <dgm:t>
        <a:bodyPr/>
        <a:lstStyle/>
        <a:p>
          <a:pPr rtl="1"/>
          <a:endParaRPr lang="ar-SA"/>
        </a:p>
      </dgm:t>
    </dgm:pt>
    <dgm:pt modelId="{44F99911-DF10-4826-BBE8-8A1873E55D2D}" type="pres">
      <dgm:prSet presAssocID="{7728899F-2A35-4361-93CD-A46359BD2664}" presName="parentTextArrow" presStyleLbl="node1" presStyleIdx="2" presStyleCnt="3" custLinFactNeighborX="126" custLinFactNeighborY="2166"/>
      <dgm:spPr/>
      <dgm:t>
        <a:bodyPr/>
        <a:lstStyle/>
        <a:p>
          <a:pPr rtl="1"/>
          <a:endParaRPr lang="ar-SA"/>
        </a:p>
      </dgm:t>
    </dgm:pt>
  </dgm:ptLst>
  <dgm:cxnLst>
    <dgm:cxn modelId="{0DECFE66-D820-47D8-B23F-21BB789E9258}" type="presOf" srcId="{F0745748-0416-4768-B7F3-05019E399940}" destId="{E8E0A284-6A7D-4032-81D8-0087C4CC4893}" srcOrd="0" destOrd="0" presId="urn:microsoft.com/office/officeart/2005/8/layout/process4"/>
    <dgm:cxn modelId="{F49DFFAB-30D6-416D-B051-25D2D27D5BFC}" srcId="{F0745748-0416-4768-B7F3-05019E399940}" destId="{1450346B-4F05-46F5-AE78-2747FABC9003}" srcOrd="2" destOrd="0" parTransId="{F6520303-D521-4483-80C1-FF0DDFBEF124}" sibTransId="{1AB4BF19-26F5-40C0-A213-DEF28C9835BB}"/>
    <dgm:cxn modelId="{51B1BE37-9806-47D3-B1E1-242D8FC73A16}" srcId="{F0745748-0416-4768-B7F3-05019E399940}" destId="{7728899F-2A35-4361-93CD-A46359BD2664}" srcOrd="0" destOrd="0" parTransId="{AF5E816B-F62B-4AB2-83BA-27A48E88E534}" sibTransId="{AF73F0E7-204D-42C4-BF5A-74939AE5985C}"/>
    <dgm:cxn modelId="{C9538CDC-F6FC-4194-9442-491761A38E12}" type="presOf" srcId="{68B2AE0F-84E6-45E5-9C3E-EA01A3FC99E7}" destId="{C46273A3-E85B-4067-A1EB-D24F8D2E8C92}" srcOrd="0" destOrd="0" presId="urn:microsoft.com/office/officeart/2005/8/layout/process4"/>
    <dgm:cxn modelId="{717301FF-44BD-45C5-9CF7-7B320BEB910D}" type="presOf" srcId="{7728899F-2A35-4361-93CD-A46359BD2664}" destId="{44F99911-DF10-4826-BBE8-8A1873E55D2D}" srcOrd="0" destOrd="0" presId="urn:microsoft.com/office/officeart/2005/8/layout/process4"/>
    <dgm:cxn modelId="{90CD5406-4FC9-4735-AE59-C40A2FCA76C0}" type="presOf" srcId="{1450346B-4F05-46F5-AE78-2747FABC9003}" destId="{2FAD6A4E-5EC8-4EDB-9615-BA7F71C23485}" srcOrd="0" destOrd="0" presId="urn:microsoft.com/office/officeart/2005/8/layout/process4"/>
    <dgm:cxn modelId="{6731CD58-8457-4D34-B197-F207711A6DF0}" srcId="{F0745748-0416-4768-B7F3-05019E399940}" destId="{68B2AE0F-84E6-45E5-9C3E-EA01A3FC99E7}" srcOrd="1" destOrd="0" parTransId="{83D4BBBF-6E3D-4302-9E15-44DD33FDF8CF}" sibTransId="{F38B10E1-E638-4431-A664-C1C7361CDA5D}"/>
    <dgm:cxn modelId="{2D6B271C-6D0C-4C7E-B0F5-64E345E91F0B}" type="presParOf" srcId="{E8E0A284-6A7D-4032-81D8-0087C4CC4893}" destId="{4148F268-189B-4431-83E7-88E979E8128B}" srcOrd="0" destOrd="0" presId="urn:microsoft.com/office/officeart/2005/8/layout/process4"/>
    <dgm:cxn modelId="{D2865903-E887-40F9-AF38-9F5D419569E2}" type="presParOf" srcId="{4148F268-189B-4431-83E7-88E979E8128B}" destId="{2FAD6A4E-5EC8-4EDB-9615-BA7F71C23485}" srcOrd="0" destOrd="0" presId="urn:microsoft.com/office/officeart/2005/8/layout/process4"/>
    <dgm:cxn modelId="{33398EDB-081E-48F1-93AA-5F8A06533616}" type="presParOf" srcId="{E8E0A284-6A7D-4032-81D8-0087C4CC4893}" destId="{31197BE3-EB96-4C6F-9E44-CE44D3EE6CD8}" srcOrd="1" destOrd="0" presId="urn:microsoft.com/office/officeart/2005/8/layout/process4"/>
    <dgm:cxn modelId="{A748B91A-9E23-43BE-9401-467CC71C3C00}" type="presParOf" srcId="{E8E0A284-6A7D-4032-81D8-0087C4CC4893}" destId="{86BD073D-7A1C-43E8-8A44-4016667773A6}" srcOrd="2" destOrd="0" presId="urn:microsoft.com/office/officeart/2005/8/layout/process4"/>
    <dgm:cxn modelId="{45E9044A-95F5-4CD0-B70F-5A01258F9187}" type="presParOf" srcId="{86BD073D-7A1C-43E8-8A44-4016667773A6}" destId="{C46273A3-E85B-4067-A1EB-D24F8D2E8C92}" srcOrd="0" destOrd="0" presId="urn:microsoft.com/office/officeart/2005/8/layout/process4"/>
    <dgm:cxn modelId="{8C518FA3-4FD8-4EC1-BB36-9E733DA502AA}" type="presParOf" srcId="{E8E0A284-6A7D-4032-81D8-0087C4CC4893}" destId="{7841FABD-54C7-49B0-A9F5-CAB41450EE35}" srcOrd="3" destOrd="0" presId="urn:microsoft.com/office/officeart/2005/8/layout/process4"/>
    <dgm:cxn modelId="{6FC52115-9E6D-46FF-AC20-34823CF2B4C9}" type="presParOf" srcId="{E8E0A284-6A7D-4032-81D8-0087C4CC4893}" destId="{8C880170-406D-4047-950F-90E42F71D50A}" srcOrd="4" destOrd="0" presId="urn:microsoft.com/office/officeart/2005/8/layout/process4"/>
    <dgm:cxn modelId="{CD21C885-7287-45FB-A0B9-229E27F81663}" type="presParOf" srcId="{8C880170-406D-4047-950F-90E42F71D50A}" destId="{44F99911-DF10-4826-BBE8-8A1873E55D2D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B8787F0-08B8-4FC6-9B52-0D64664426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B774061-949B-4E56-8CD3-483A04EF10EB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and Doctors</a:t>
          </a:r>
        </a:p>
      </dgm:t>
    </dgm:pt>
    <dgm:pt modelId="{911038DB-FCD7-4526-9ABC-ACCB6EA7DA0A}" type="parTrans" cxnId="{52597B8C-CD78-4F7C-AAB8-00ADB72DD6D5}">
      <dgm:prSet/>
      <dgm:spPr/>
      <dgm:t>
        <a:bodyPr/>
        <a:lstStyle/>
        <a:p>
          <a:endParaRPr lang="en-US"/>
        </a:p>
      </dgm:t>
    </dgm:pt>
    <dgm:pt modelId="{7441B476-B10D-402A-AB10-27F566E4137E}" type="sibTrans" cxnId="{52597B8C-CD78-4F7C-AAB8-00ADB72DD6D5}">
      <dgm:prSet/>
      <dgm:spPr/>
      <dgm:t>
        <a:bodyPr/>
        <a:lstStyle/>
        <a:p>
          <a:endParaRPr lang="en-US"/>
        </a:p>
      </dgm:t>
    </dgm:pt>
    <dgm:pt modelId="{649D21BD-6D4A-4EAE-B2AF-12A3E9F7FFCE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gm:t>
    </dgm:pt>
    <dgm:pt modelId="{CF0413E6-641E-4D5A-ADF3-EF04977D0D9C}" type="parTrans" cxnId="{00C67BE6-FA6A-4961-81F2-DD7EB86DD0E4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048CD-06A8-423D-8528-9A51A9C19814}" type="sibTrans" cxnId="{00C67BE6-FA6A-4961-81F2-DD7EB86DD0E4}">
      <dgm:prSet/>
      <dgm:spPr/>
      <dgm:t>
        <a:bodyPr/>
        <a:lstStyle/>
        <a:p>
          <a:endParaRPr lang="en-US"/>
        </a:p>
      </dgm:t>
    </dgm:pt>
    <dgm:pt modelId="{8B5AED68-F78A-4A4F-9369-2A0C2E47C3A6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gm:t>
    </dgm:pt>
    <dgm:pt modelId="{4BE0FE3A-9355-4D9D-B39B-68E64FA20953}" type="parTrans" cxnId="{6E4B853B-2E9F-4513-887A-AF1D64D24328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A22AE-0033-4550-A961-9D64D5267A7B}" type="sibTrans" cxnId="{6E4B853B-2E9F-4513-887A-AF1D64D24328}">
      <dgm:prSet/>
      <dgm:spPr/>
      <dgm:t>
        <a:bodyPr/>
        <a:lstStyle/>
        <a:p>
          <a:endParaRPr lang="en-US"/>
        </a:p>
      </dgm:t>
    </dgm:pt>
    <dgm:pt modelId="{4A7FA770-ED7A-4BDA-B7C1-51AC4D3F1864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Scientific names</a:t>
          </a:r>
        </a:p>
      </dgm:t>
    </dgm:pt>
    <dgm:pt modelId="{2E4B4757-F0B3-4E26-96E9-3C7BA14EB080}" type="parTrans" cxnId="{F941B822-CA8E-4607-B6C0-D3F4F3698B4D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3670E-F83F-4DD1-BFD7-9AC8CAE28F68}" type="sibTrans" cxnId="{F941B822-CA8E-4607-B6C0-D3F4F3698B4D}">
      <dgm:prSet/>
      <dgm:spPr/>
      <dgm:t>
        <a:bodyPr/>
        <a:lstStyle/>
        <a:p>
          <a:endParaRPr lang="en-US"/>
        </a:p>
      </dgm:t>
    </dgm:pt>
    <dgm:pt modelId="{DEFDE61F-79D5-47CF-83F2-52917C5B9EE1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prescriptions</a:t>
          </a:r>
        </a:p>
      </dgm:t>
    </dgm:pt>
    <dgm:pt modelId="{0747B665-333B-4EA3-A81E-AD71354F2A83}" type="parTrans" cxnId="{0F6D53CF-7B62-43F0-B88A-22A0787DC63F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916F-D78A-45B9-A410-B4924A784597}" type="sibTrans" cxnId="{0F6D53CF-7B62-43F0-B88A-22A0787DC63F}">
      <dgm:prSet/>
      <dgm:spPr/>
      <dgm:t>
        <a:bodyPr/>
        <a:lstStyle/>
        <a:p>
          <a:endParaRPr lang="en-US"/>
        </a:p>
      </dgm:t>
    </dgm:pt>
    <dgm:pt modelId="{35D1DD3F-6949-456C-98B3-8EFA558F6352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Existing medicines in the Palestinian market</a:t>
          </a:r>
        </a:p>
      </dgm:t>
    </dgm:pt>
    <dgm:pt modelId="{FBB5610F-55CF-4DD6-927B-699CBB2830F0}" type="parTrans" cxnId="{72E1A6E1-EF04-4DD5-9611-9F8BA2B9746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6D199-A96A-450C-B508-75ED43EBDB51}" type="sibTrans" cxnId="{72E1A6E1-EF04-4DD5-9611-9F8BA2B97461}">
      <dgm:prSet/>
      <dgm:spPr/>
      <dgm:t>
        <a:bodyPr/>
        <a:lstStyle/>
        <a:p>
          <a:endParaRPr lang="en-US"/>
        </a:p>
      </dgm:t>
    </dgm:pt>
    <dgm:pt modelId="{235D242B-C053-4C34-B863-A3E40A42E9AA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Certain pharmaceutical products companies</a:t>
          </a:r>
        </a:p>
      </dgm:t>
    </dgm:pt>
    <dgm:pt modelId="{8E777AEE-C8BD-4C9C-877E-62F0C036E724}" type="parTrans" cxnId="{66B0624E-DEE6-4EEF-9A01-17904134617A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D5FBF-1C7B-40E7-A782-E1D4DE258430}" type="sibTrans" cxnId="{66B0624E-DEE6-4EEF-9A01-17904134617A}">
      <dgm:prSet/>
      <dgm:spPr/>
      <dgm:t>
        <a:bodyPr/>
        <a:lstStyle/>
        <a:p>
          <a:endParaRPr lang="en-US"/>
        </a:p>
      </dgm:t>
    </dgm:pt>
    <dgm:pt modelId="{C4C126C8-62D1-4AC0-8F7C-E6B472054197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Certain pharmacies</a:t>
          </a:r>
        </a:p>
      </dgm:t>
    </dgm:pt>
    <dgm:pt modelId="{B2E003BF-AE86-44ED-BA94-FDC989425996}" type="parTrans" cxnId="{A8622973-E527-452A-8996-82C8390258D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B594F-C5BC-4A13-8999-F069639AE710}" type="sibTrans" cxnId="{A8622973-E527-452A-8996-82C8390258D1}">
      <dgm:prSet/>
      <dgm:spPr/>
      <dgm:t>
        <a:bodyPr/>
        <a:lstStyle/>
        <a:p>
          <a:endParaRPr lang="en-US"/>
        </a:p>
      </dgm:t>
    </dgm:pt>
    <dgm:pt modelId="{1B0A5F2D-5A05-4AC2-8FF0-492431376565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Drugs' doses</a:t>
          </a:r>
        </a:p>
      </dgm:t>
    </dgm:pt>
    <dgm:pt modelId="{8347231D-A655-4400-9461-2D964B338FD4}" type="parTrans" cxnId="{1EFAB6A2-2D3D-43C0-A14F-64F2EDBDD8FE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AD896-BAAB-4C65-BDD3-77CBA36759E0}" type="sibTrans" cxnId="{1EFAB6A2-2D3D-43C0-A14F-64F2EDBDD8FE}">
      <dgm:prSet/>
      <dgm:spPr/>
      <dgm:t>
        <a:bodyPr/>
        <a:lstStyle/>
        <a:p>
          <a:endParaRPr lang="en-US"/>
        </a:p>
      </dgm:t>
    </dgm:pt>
    <dgm:pt modelId="{F8C83CAA-D696-477F-902E-B7C210DB6017}">
      <dgm:prSet custT="1"/>
      <dgm:spPr/>
      <dgm:t>
        <a:bodyPr/>
        <a:lstStyle/>
        <a:p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Communicate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with doctors</a:t>
          </a:r>
        </a:p>
      </dgm:t>
    </dgm:pt>
    <dgm:pt modelId="{8E95CDBE-FBD3-4469-91ED-55FA30EA6C5E}" type="parTrans" cxnId="{AE94C468-C06B-4581-992B-54AECB2F3046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4DCF3A-8984-4AD6-9CB1-5DBB58029C7F}" type="sibTrans" cxnId="{AE94C468-C06B-4581-992B-54AECB2F3046}">
      <dgm:prSet/>
      <dgm:spPr/>
      <dgm:t>
        <a:bodyPr/>
        <a:lstStyle/>
        <a:p>
          <a:endParaRPr lang="en-US"/>
        </a:p>
      </dgm:t>
    </dgm:pt>
    <dgm:pt modelId="{6D523F25-17A2-4288-9166-507D46146C8F}" type="pres">
      <dgm:prSet presAssocID="{BB8787F0-08B8-4FC6-9B52-0D64664426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2989C0-6CBE-4D47-95FC-E8FDCC705068}" type="pres">
      <dgm:prSet presAssocID="{5B774061-949B-4E56-8CD3-483A04EF10EB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75FA1D6-E925-4773-BB58-BE11CBA320F5}" type="pres">
      <dgm:prSet presAssocID="{5B774061-949B-4E56-8CD3-483A04EF10EB}" presName="rootComposite1" presStyleCnt="0"/>
      <dgm:spPr/>
      <dgm:t>
        <a:bodyPr/>
        <a:lstStyle/>
        <a:p>
          <a:pPr rtl="1"/>
          <a:endParaRPr lang="ar-SA"/>
        </a:p>
      </dgm:t>
    </dgm:pt>
    <dgm:pt modelId="{A774F2EF-651A-47EC-AFAD-0E49F3FCB3C9}" type="pres">
      <dgm:prSet presAssocID="{5B774061-949B-4E56-8CD3-483A04EF10EB}" presName="rootText1" presStyleLbl="node0" presStyleIdx="0" presStyleCnt="1" custScaleX="362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045FE-B59A-4857-97E1-A0D94A7F3552}" type="pres">
      <dgm:prSet presAssocID="{5B774061-949B-4E56-8CD3-483A04EF10E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2BB5DAB-0533-456A-9FF5-2BD57288A8EB}" type="pres">
      <dgm:prSet presAssocID="{5B774061-949B-4E56-8CD3-483A04EF10EB}" presName="hierChild2" presStyleCnt="0"/>
      <dgm:spPr/>
      <dgm:t>
        <a:bodyPr/>
        <a:lstStyle/>
        <a:p>
          <a:pPr rtl="1"/>
          <a:endParaRPr lang="ar-SA"/>
        </a:p>
      </dgm:t>
    </dgm:pt>
    <dgm:pt modelId="{F7937FE4-68AD-487B-B814-593A03BAB15C}" type="pres">
      <dgm:prSet presAssocID="{CF0413E6-641E-4D5A-ADF3-EF04977D0D9C}" presName="Name37" presStyleLbl="parChTrans1D2" presStyleIdx="0" presStyleCnt="2" custSzX="895376"/>
      <dgm:spPr/>
      <dgm:t>
        <a:bodyPr/>
        <a:lstStyle/>
        <a:p>
          <a:endParaRPr lang="en-US"/>
        </a:p>
      </dgm:t>
    </dgm:pt>
    <dgm:pt modelId="{76D977F3-17A1-4955-975B-1C0B8596238B}" type="pres">
      <dgm:prSet presAssocID="{649D21BD-6D4A-4EAE-B2AF-12A3E9F7FFC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7A7ED4D-0805-4131-BD25-68A49924FF01}" type="pres">
      <dgm:prSet presAssocID="{649D21BD-6D4A-4EAE-B2AF-12A3E9F7FFCE}" presName="rootComposite" presStyleCnt="0"/>
      <dgm:spPr/>
      <dgm:t>
        <a:bodyPr/>
        <a:lstStyle/>
        <a:p>
          <a:pPr rtl="1"/>
          <a:endParaRPr lang="ar-SA"/>
        </a:p>
      </dgm:t>
    </dgm:pt>
    <dgm:pt modelId="{674BCD33-773D-40D5-9642-AC985FFDF429}" type="pres">
      <dgm:prSet presAssocID="{649D21BD-6D4A-4EAE-B2AF-12A3E9F7FFCE}" presName="rootText" presStyleLbl="node2" presStyleIdx="0" presStyleCnt="2" custScaleX="1759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9F4A8B-2DD7-4629-B3C2-205E53E08575}" type="pres">
      <dgm:prSet presAssocID="{649D21BD-6D4A-4EAE-B2AF-12A3E9F7FFCE}" presName="rootConnector" presStyleLbl="node2" presStyleIdx="0" presStyleCnt="2"/>
      <dgm:spPr/>
      <dgm:t>
        <a:bodyPr/>
        <a:lstStyle/>
        <a:p>
          <a:endParaRPr lang="en-US"/>
        </a:p>
      </dgm:t>
    </dgm:pt>
    <dgm:pt modelId="{27653859-B56B-4EC4-A0B1-D51E4BC7E5DD}" type="pres">
      <dgm:prSet presAssocID="{649D21BD-6D4A-4EAE-B2AF-12A3E9F7FFCE}" presName="hierChild4" presStyleCnt="0"/>
      <dgm:spPr/>
      <dgm:t>
        <a:bodyPr/>
        <a:lstStyle/>
        <a:p>
          <a:pPr rtl="1"/>
          <a:endParaRPr lang="ar-SA"/>
        </a:p>
      </dgm:t>
    </dgm:pt>
    <dgm:pt modelId="{A0C118C6-F196-48DB-BA42-D6EF6E1BD2E1}" type="pres">
      <dgm:prSet presAssocID="{0747B665-333B-4EA3-A81E-AD71354F2A83}" presName="Name37" presStyleLbl="parChTrans1D3" presStyleIdx="0" presStyleCnt="7" custSzX="221994"/>
      <dgm:spPr/>
      <dgm:t>
        <a:bodyPr/>
        <a:lstStyle/>
        <a:p>
          <a:endParaRPr lang="en-US"/>
        </a:p>
      </dgm:t>
    </dgm:pt>
    <dgm:pt modelId="{AF0287D4-BB0F-45A3-8918-ACC79F79F915}" type="pres">
      <dgm:prSet presAssocID="{DEFDE61F-79D5-47CF-83F2-52917C5B9EE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9AB12094-2738-446E-BD42-7A46B6639307}" type="pres">
      <dgm:prSet presAssocID="{DEFDE61F-79D5-47CF-83F2-52917C5B9EE1}" presName="rootComposite" presStyleCnt="0"/>
      <dgm:spPr/>
      <dgm:t>
        <a:bodyPr/>
        <a:lstStyle/>
        <a:p>
          <a:pPr rtl="1"/>
          <a:endParaRPr lang="ar-SA"/>
        </a:p>
      </dgm:t>
    </dgm:pt>
    <dgm:pt modelId="{737417D8-2B6D-44C4-B6E2-3573C50EEF8F}" type="pres">
      <dgm:prSet presAssocID="{DEFDE61F-79D5-47CF-83F2-52917C5B9EE1}" presName="rootText" presStyleLbl="node3" presStyleIdx="0" presStyleCnt="7" custScaleX="153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8A197-FFBB-4BCE-88A9-C2BABAE8F486}" type="pres">
      <dgm:prSet presAssocID="{DEFDE61F-79D5-47CF-83F2-52917C5B9EE1}" presName="rootConnector" presStyleLbl="node3" presStyleIdx="0" presStyleCnt="7"/>
      <dgm:spPr/>
      <dgm:t>
        <a:bodyPr/>
        <a:lstStyle/>
        <a:p>
          <a:endParaRPr lang="en-US"/>
        </a:p>
      </dgm:t>
    </dgm:pt>
    <dgm:pt modelId="{8E8B238A-A37A-464D-ACC4-B10017CB1C64}" type="pres">
      <dgm:prSet presAssocID="{DEFDE61F-79D5-47CF-83F2-52917C5B9EE1}" presName="hierChild4" presStyleCnt="0"/>
      <dgm:spPr/>
      <dgm:t>
        <a:bodyPr/>
        <a:lstStyle/>
        <a:p>
          <a:pPr rtl="1"/>
          <a:endParaRPr lang="ar-SA"/>
        </a:p>
      </dgm:t>
    </dgm:pt>
    <dgm:pt modelId="{E3EDA21F-6DA9-4610-BE9A-80E4D53BB6B9}" type="pres">
      <dgm:prSet presAssocID="{DEFDE61F-79D5-47CF-83F2-52917C5B9EE1}" presName="hierChild5" presStyleCnt="0"/>
      <dgm:spPr/>
      <dgm:t>
        <a:bodyPr/>
        <a:lstStyle/>
        <a:p>
          <a:pPr rtl="1"/>
          <a:endParaRPr lang="ar-SA"/>
        </a:p>
      </dgm:t>
    </dgm:pt>
    <dgm:pt modelId="{A6AA9551-FEF8-4A7D-98DE-E02D1640AE76}" type="pres">
      <dgm:prSet presAssocID="{FBB5610F-55CF-4DD6-927B-699CBB2830F0}" presName="Name37" presStyleLbl="parChTrans1D3" presStyleIdx="1" presStyleCnt="7" custSzX="221994"/>
      <dgm:spPr/>
      <dgm:t>
        <a:bodyPr/>
        <a:lstStyle/>
        <a:p>
          <a:endParaRPr lang="en-US"/>
        </a:p>
      </dgm:t>
    </dgm:pt>
    <dgm:pt modelId="{848DFC6C-6507-4478-8B15-51AC72230CC3}" type="pres">
      <dgm:prSet presAssocID="{35D1DD3F-6949-456C-98B3-8EFA558F6352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7235C481-BC00-43D2-A1C1-A92AA521B175}" type="pres">
      <dgm:prSet presAssocID="{35D1DD3F-6949-456C-98B3-8EFA558F6352}" presName="rootComposite" presStyleCnt="0"/>
      <dgm:spPr/>
      <dgm:t>
        <a:bodyPr/>
        <a:lstStyle/>
        <a:p>
          <a:pPr rtl="1"/>
          <a:endParaRPr lang="ar-SA"/>
        </a:p>
      </dgm:t>
    </dgm:pt>
    <dgm:pt modelId="{A072C475-07D4-40D4-B4FD-FDEEC4739484}" type="pres">
      <dgm:prSet presAssocID="{35D1DD3F-6949-456C-98B3-8EFA558F6352}" presName="rootText" presStyleLbl="node3" presStyleIdx="1" presStyleCnt="7" custScaleX="1517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E9AC1-EF88-41B4-AA2E-1422DB74D893}" type="pres">
      <dgm:prSet presAssocID="{35D1DD3F-6949-456C-98B3-8EFA558F6352}" presName="rootConnector" presStyleLbl="node3" presStyleIdx="1" presStyleCnt="7"/>
      <dgm:spPr/>
      <dgm:t>
        <a:bodyPr/>
        <a:lstStyle/>
        <a:p>
          <a:endParaRPr lang="en-US"/>
        </a:p>
      </dgm:t>
    </dgm:pt>
    <dgm:pt modelId="{49C71A3B-F43E-4C61-8064-4A965E6380D6}" type="pres">
      <dgm:prSet presAssocID="{35D1DD3F-6949-456C-98B3-8EFA558F6352}" presName="hierChild4" presStyleCnt="0"/>
      <dgm:spPr/>
      <dgm:t>
        <a:bodyPr/>
        <a:lstStyle/>
        <a:p>
          <a:pPr rtl="1"/>
          <a:endParaRPr lang="ar-SA"/>
        </a:p>
      </dgm:t>
    </dgm:pt>
    <dgm:pt modelId="{C1EC9D16-7898-4062-90C1-F7967F6B4479}" type="pres">
      <dgm:prSet presAssocID="{35D1DD3F-6949-456C-98B3-8EFA558F6352}" presName="hierChild5" presStyleCnt="0"/>
      <dgm:spPr/>
      <dgm:t>
        <a:bodyPr/>
        <a:lstStyle/>
        <a:p>
          <a:pPr rtl="1"/>
          <a:endParaRPr lang="ar-SA"/>
        </a:p>
      </dgm:t>
    </dgm:pt>
    <dgm:pt modelId="{1CDBEFD5-1620-4E1E-864D-A68F31DA3178}" type="pres">
      <dgm:prSet presAssocID="{8E777AEE-C8BD-4C9C-877E-62F0C036E724}" presName="Name37" presStyleLbl="parChTrans1D3" presStyleIdx="2" presStyleCnt="7" custSzX="221994"/>
      <dgm:spPr/>
      <dgm:t>
        <a:bodyPr/>
        <a:lstStyle/>
        <a:p>
          <a:endParaRPr lang="en-US"/>
        </a:p>
      </dgm:t>
    </dgm:pt>
    <dgm:pt modelId="{0E5ED7CC-B2D0-42E5-94E2-F5E6EEA45632}" type="pres">
      <dgm:prSet presAssocID="{235D242B-C053-4C34-B863-A3E40A42E9A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CB9284A-8B2A-4C28-BCFE-422C63974052}" type="pres">
      <dgm:prSet presAssocID="{235D242B-C053-4C34-B863-A3E40A42E9AA}" presName="rootComposite" presStyleCnt="0"/>
      <dgm:spPr/>
      <dgm:t>
        <a:bodyPr/>
        <a:lstStyle/>
        <a:p>
          <a:pPr rtl="1"/>
          <a:endParaRPr lang="ar-SA"/>
        </a:p>
      </dgm:t>
    </dgm:pt>
    <dgm:pt modelId="{F247D0AA-347E-4253-9684-166F9265EBD5}" type="pres">
      <dgm:prSet presAssocID="{235D242B-C053-4C34-B863-A3E40A42E9AA}" presName="rootText" presStyleLbl="node3" presStyleIdx="2" presStyleCnt="7" custScaleX="153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C90D1-0C94-4E79-A840-144F2B2E47B9}" type="pres">
      <dgm:prSet presAssocID="{235D242B-C053-4C34-B863-A3E40A42E9AA}" presName="rootConnector" presStyleLbl="node3" presStyleIdx="2" presStyleCnt="7"/>
      <dgm:spPr/>
      <dgm:t>
        <a:bodyPr/>
        <a:lstStyle/>
        <a:p>
          <a:endParaRPr lang="en-US"/>
        </a:p>
      </dgm:t>
    </dgm:pt>
    <dgm:pt modelId="{698BE5A4-0C58-4E59-9929-17F27140EB74}" type="pres">
      <dgm:prSet presAssocID="{235D242B-C053-4C34-B863-A3E40A42E9AA}" presName="hierChild4" presStyleCnt="0"/>
      <dgm:spPr/>
      <dgm:t>
        <a:bodyPr/>
        <a:lstStyle/>
        <a:p>
          <a:pPr rtl="1"/>
          <a:endParaRPr lang="ar-SA"/>
        </a:p>
      </dgm:t>
    </dgm:pt>
    <dgm:pt modelId="{9D114DFC-79C7-4ADC-A29A-CA33D79B2103}" type="pres">
      <dgm:prSet presAssocID="{235D242B-C053-4C34-B863-A3E40A42E9AA}" presName="hierChild5" presStyleCnt="0"/>
      <dgm:spPr/>
      <dgm:t>
        <a:bodyPr/>
        <a:lstStyle/>
        <a:p>
          <a:pPr rtl="1"/>
          <a:endParaRPr lang="ar-SA"/>
        </a:p>
      </dgm:t>
    </dgm:pt>
    <dgm:pt modelId="{3674338A-9E8B-4EF8-863E-949277660985}" type="pres">
      <dgm:prSet presAssocID="{B2E003BF-AE86-44ED-BA94-FDC989425996}" presName="Name37" presStyleLbl="parChTrans1D3" presStyleIdx="3" presStyleCnt="7" custSzX="221994"/>
      <dgm:spPr/>
      <dgm:t>
        <a:bodyPr/>
        <a:lstStyle/>
        <a:p>
          <a:endParaRPr lang="en-US"/>
        </a:p>
      </dgm:t>
    </dgm:pt>
    <dgm:pt modelId="{21F6BBD7-DF8A-4B95-AF74-D5FE8FE252C3}" type="pres">
      <dgm:prSet presAssocID="{C4C126C8-62D1-4AC0-8F7C-E6B47205419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A326C77-8964-4101-B674-460F30CDB772}" type="pres">
      <dgm:prSet presAssocID="{C4C126C8-62D1-4AC0-8F7C-E6B472054197}" presName="rootComposite" presStyleCnt="0"/>
      <dgm:spPr/>
      <dgm:t>
        <a:bodyPr/>
        <a:lstStyle/>
        <a:p>
          <a:pPr rtl="1"/>
          <a:endParaRPr lang="ar-SA"/>
        </a:p>
      </dgm:t>
    </dgm:pt>
    <dgm:pt modelId="{45AB7D10-24D7-4138-9509-2B76234EB0C1}" type="pres">
      <dgm:prSet presAssocID="{C4C126C8-62D1-4AC0-8F7C-E6B472054197}" presName="rootText" presStyleLbl="node3" presStyleIdx="3" presStyleCnt="7" custScaleX="1517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B0F16-1901-4B1A-9D92-A73E1128D86B}" type="pres">
      <dgm:prSet presAssocID="{C4C126C8-62D1-4AC0-8F7C-E6B472054197}" presName="rootConnector" presStyleLbl="node3" presStyleIdx="3" presStyleCnt="7"/>
      <dgm:spPr/>
      <dgm:t>
        <a:bodyPr/>
        <a:lstStyle/>
        <a:p>
          <a:endParaRPr lang="en-US"/>
        </a:p>
      </dgm:t>
    </dgm:pt>
    <dgm:pt modelId="{EC8FF57F-C735-4D65-A150-3245ADE21616}" type="pres">
      <dgm:prSet presAssocID="{C4C126C8-62D1-4AC0-8F7C-E6B472054197}" presName="hierChild4" presStyleCnt="0"/>
      <dgm:spPr/>
      <dgm:t>
        <a:bodyPr/>
        <a:lstStyle/>
        <a:p>
          <a:pPr rtl="1"/>
          <a:endParaRPr lang="ar-SA"/>
        </a:p>
      </dgm:t>
    </dgm:pt>
    <dgm:pt modelId="{78F371D3-B63C-4BC6-9A65-E24ED6124153}" type="pres">
      <dgm:prSet presAssocID="{C4C126C8-62D1-4AC0-8F7C-E6B472054197}" presName="hierChild5" presStyleCnt="0"/>
      <dgm:spPr/>
      <dgm:t>
        <a:bodyPr/>
        <a:lstStyle/>
        <a:p>
          <a:pPr rtl="1"/>
          <a:endParaRPr lang="ar-SA"/>
        </a:p>
      </dgm:t>
    </dgm:pt>
    <dgm:pt modelId="{D83E3798-4518-4C13-8E6F-92836E319BA1}" type="pres">
      <dgm:prSet presAssocID="{2E4B4757-F0B3-4E26-96E9-3C7BA14EB080}" presName="Name37" presStyleLbl="parChTrans1D3" presStyleIdx="4" presStyleCnt="7" custSzX="221994"/>
      <dgm:spPr/>
      <dgm:t>
        <a:bodyPr/>
        <a:lstStyle/>
        <a:p>
          <a:endParaRPr lang="en-US"/>
        </a:p>
      </dgm:t>
    </dgm:pt>
    <dgm:pt modelId="{C2BC5D02-D8EA-41FF-A95E-1E1B47702049}" type="pres">
      <dgm:prSet presAssocID="{4A7FA770-ED7A-4BDA-B7C1-51AC4D3F186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EACD393-9864-4B31-9E43-144E7BC89C9A}" type="pres">
      <dgm:prSet presAssocID="{4A7FA770-ED7A-4BDA-B7C1-51AC4D3F1864}" presName="rootComposite" presStyleCnt="0"/>
      <dgm:spPr/>
      <dgm:t>
        <a:bodyPr/>
        <a:lstStyle/>
        <a:p>
          <a:pPr rtl="1"/>
          <a:endParaRPr lang="ar-SA"/>
        </a:p>
      </dgm:t>
    </dgm:pt>
    <dgm:pt modelId="{F95D54B0-9FCB-4817-819A-8F4736A3F5B6}" type="pres">
      <dgm:prSet presAssocID="{4A7FA770-ED7A-4BDA-B7C1-51AC4D3F1864}" presName="rootText" presStyleLbl="node3" presStyleIdx="4" presStyleCnt="7" custScaleX="1475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731DD9-2F2E-4214-B364-F573DD53A635}" type="pres">
      <dgm:prSet presAssocID="{4A7FA770-ED7A-4BDA-B7C1-51AC4D3F1864}" presName="rootConnector" presStyleLbl="node3" presStyleIdx="4" presStyleCnt="7"/>
      <dgm:spPr/>
      <dgm:t>
        <a:bodyPr/>
        <a:lstStyle/>
        <a:p>
          <a:endParaRPr lang="en-US"/>
        </a:p>
      </dgm:t>
    </dgm:pt>
    <dgm:pt modelId="{64B51EC6-FAD9-4492-8164-430D8BFE29B4}" type="pres">
      <dgm:prSet presAssocID="{4A7FA770-ED7A-4BDA-B7C1-51AC4D3F1864}" presName="hierChild4" presStyleCnt="0"/>
      <dgm:spPr/>
      <dgm:t>
        <a:bodyPr/>
        <a:lstStyle/>
        <a:p>
          <a:pPr rtl="1"/>
          <a:endParaRPr lang="ar-SA"/>
        </a:p>
      </dgm:t>
    </dgm:pt>
    <dgm:pt modelId="{1A291EB7-93E6-40CD-A5FB-B80EA0CB13C4}" type="pres">
      <dgm:prSet presAssocID="{4A7FA770-ED7A-4BDA-B7C1-51AC4D3F1864}" presName="hierChild5" presStyleCnt="0"/>
      <dgm:spPr/>
      <dgm:t>
        <a:bodyPr/>
        <a:lstStyle/>
        <a:p>
          <a:pPr rtl="1"/>
          <a:endParaRPr lang="ar-SA"/>
        </a:p>
      </dgm:t>
    </dgm:pt>
    <dgm:pt modelId="{916D29E2-B099-47CF-8793-C997585238A9}" type="pres">
      <dgm:prSet presAssocID="{649D21BD-6D4A-4EAE-B2AF-12A3E9F7FFCE}" presName="hierChild5" presStyleCnt="0"/>
      <dgm:spPr/>
      <dgm:t>
        <a:bodyPr/>
        <a:lstStyle/>
        <a:p>
          <a:pPr rtl="1"/>
          <a:endParaRPr lang="ar-SA"/>
        </a:p>
      </dgm:t>
    </dgm:pt>
    <dgm:pt modelId="{BEF8F7A1-52B0-48A6-9A16-2996D6479020}" type="pres">
      <dgm:prSet presAssocID="{4BE0FE3A-9355-4D9D-B39B-68E64FA20953}" presName="Name37" presStyleLbl="parChTrans1D2" presStyleIdx="1" presStyleCnt="2" custSzX="895376"/>
      <dgm:spPr/>
      <dgm:t>
        <a:bodyPr/>
        <a:lstStyle/>
        <a:p>
          <a:endParaRPr lang="en-US"/>
        </a:p>
      </dgm:t>
    </dgm:pt>
    <dgm:pt modelId="{61B3F7F3-B40E-4773-94A9-A36437E07F27}" type="pres">
      <dgm:prSet presAssocID="{8B5AED68-F78A-4A4F-9369-2A0C2E47C3A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4BBAE49-BA7A-4E2E-A6B6-6CAEDEC54E9A}" type="pres">
      <dgm:prSet presAssocID="{8B5AED68-F78A-4A4F-9369-2A0C2E47C3A6}" presName="rootComposite" presStyleCnt="0"/>
      <dgm:spPr/>
      <dgm:t>
        <a:bodyPr/>
        <a:lstStyle/>
        <a:p>
          <a:pPr rtl="1"/>
          <a:endParaRPr lang="ar-SA"/>
        </a:p>
      </dgm:t>
    </dgm:pt>
    <dgm:pt modelId="{D681711F-38A5-4398-9FB0-3BC37F1EB9F0}" type="pres">
      <dgm:prSet presAssocID="{8B5AED68-F78A-4A4F-9369-2A0C2E47C3A6}" presName="rootText" presStyleLbl="node2" presStyleIdx="1" presStyleCnt="2" custScaleX="167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F2EA55-B4B2-4A79-9B17-17B6388BEC85}" type="pres">
      <dgm:prSet presAssocID="{8B5AED68-F78A-4A4F-9369-2A0C2E47C3A6}" presName="rootConnector" presStyleLbl="node2" presStyleIdx="1" presStyleCnt="2"/>
      <dgm:spPr/>
      <dgm:t>
        <a:bodyPr/>
        <a:lstStyle/>
        <a:p>
          <a:endParaRPr lang="en-US"/>
        </a:p>
      </dgm:t>
    </dgm:pt>
    <dgm:pt modelId="{DB8AFB98-D5F4-4F0B-A2DF-BB41CBABF87A}" type="pres">
      <dgm:prSet presAssocID="{8B5AED68-F78A-4A4F-9369-2A0C2E47C3A6}" presName="hierChild4" presStyleCnt="0"/>
      <dgm:spPr/>
      <dgm:t>
        <a:bodyPr/>
        <a:lstStyle/>
        <a:p>
          <a:pPr rtl="1"/>
          <a:endParaRPr lang="ar-SA"/>
        </a:p>
      </dgm:t>
    </dgm:pt>
    <dgm:pt modelId="{C7C8D323-8B58-49B5-90DC-BBB48D757865}" type="pres">
      <dgm:prSet presAssocID="{8347231D-A655-4400-9461-2D964B338FD4}" presName="Name37" presStyleLbl="parChTrans1D3" presStyleIdx="5" presStyleCnt="7" custSzX="221994"/>
      <dgm:spPr/>
      <dgm:t>
        <a:bodyPr/>
        <a:lstStyle/>
        <a:p>
          <a:endParaRPr lang="en-US"/>
        </a:p>
      </dgm:t>
    </dgm:pt>
    <dgm:pt modelId="{6332E9D7-E567-40D0-8DB1-FB5470E61EA4}" type="pres">
      <dgm:prSet presAssocID="{1B0A5F2D-5A05-4AC2-8FF0-49243137656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F81DFA8-1AEC-4503-BC3A-0A82275F7FB9}" type="pres">
      <dgm:prSet presAssocID="{1B0A5F2D-5A05-4AC2-8FF0-492431376565}" presName="rootComposite" presStyleCnt="0"/>
      <dgm:spPr/>
      <dgm:t>
        <a:bodyPr/>
        <a:lstStyle/>
        <a:p>
          <a:pPr rtl="1"/>
          <a:endParaRPr lang="ar-SA"/>
        </a:p>
      </dgm:t>
    </dgm:pt>
    <dgm:pt modelId="{A3160D33-073B-4D02-A304-E23C7AE91B7C}" type="pres">
      <dgm:prSet presAssocID="{1B0A5F2D-5A05-4AC2-8FF0-492431376565}" presName="rootText" presStyleLbl="node3" presStyleIdx="5" presStyleCnt="7" custScaleX="1505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340BB-A421-435A-92A9-C0B5747E39E8}" type="pres">
      <dgm:prSet presAssocID="{1B0A5F2D-5A05-4AC2-8FF0-492431376565}" presName="rootConnector" presStyleLbl="node3" presStyleIdx="5" presStyleCnt="7"/>
      <dgm:spPr/>
      <dgm:t>
        <a:bodyPr/>
        <a:lstStyle/>
        <a:p>
          <a:endParaRPr lang="en-US"/>
        </a:p>
      </dgm:t>
    </dgm:pt>
    <dgm:pt modelId="{50826DC9-3EF7-4322-9147-C2319352D436}" type="pres">
      <dgm:prSet presAssocID="{1B0A5F2D-5A05-4AC2-8FF0-492431376565}" presName="hierChild4" presStyleCnt="0"/>
      <dgm:spPr/>
      <dgm:t>
        <a:bodyPr/>
        <a:lstStyle/>
        <a:p>
          <a:pPr rtl="1"/>
          <a:endParaRPr lang="ar-SA"/>
        </a:p>
      </dgm:t>
    </dgm:pt>
    <dgm:pt modelId="{F0FE5806-720F-4219-B8B4-2E49E1FEAD0E}" type="pres">
      <dgm:prSet presAssocID="{1B0A5F2D-5A05-4AC2-8FF0-492431376565}" presName="hierChild5" presStyleCnt="0"/>
      <dgm:spPr/>
      <dgm:t>
        <a:bodyPr/>
        <a:lstStyle/>
        <a:p>
          <a:pPr rtl="1"/>
          <a:endParaRPr lang="ar-SA"/>
        </a:p>
      </dgm:t>
    </dgm:pt>
    <dgm:pt modelId="{21DF049D-2046-46F5-8D22-C1D09ED76D61}" type="pres">
      <dgm:prSet presAssocID="{8E95CDBE-FBD3-4469-91ED-55FA30EA6C5E}" presName="Name37" presStyleLbl="parChTrans1D3" presStyleIdx="6" presStyleCnt="7" custSzX="221994"/>
      <dgm:spPr/>
      <dgm:t>
        <a:bodyPr/>
        <a:lstStyle/>
        <a:p>
          <a:endParaRPr lang="en-US"/>
        </a:p>
      </dgm:t>
    </dgm:pt>
    <dgm:pt modelId="{82F15B87-E455-4085-AACE-A3AFBADD8C28}" type="pres">
      <dgm:prSet presAssocID="{F8C83CAA-D696-477F-902E-B7C210DB601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99A5DD1-F4E0-48EC-8D4C-E2456DC1045A}" type="pres">
      <dgm:prSet presAssocID="{F8C83CAA-D696-477F-902E-B7C210DB6017}" presName="rootComposite" presStyleCnt="0"/>
      <dgm:spPr/>
      <dgm:t>
        <a:bodyPr/>
        <a:lstStyle/>
        <a:p>
          <a:pPr rtl="1"/>
          <a:endParaRPr lang="ar-SA"/>
        </a:p>
      </dgm:t>
    </dgm:pt>
    <dgm:pt modelId="{D548C648-9883-4F95-9289-973F0EE5258D}" type="pres">
      <dgm:prSet presAssocID="{F8C83CAA-D696-477F-902E-B7C210DB6017}" presName="rootText" presStyleLbl="node3" presStyleIdx="6" presStyleCnt="7" custScaleX="146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D7D52-15DD-4161-8FE1-365757357435}" type="pres">
      <dgm:prSet presAssocID="{F8C83CAA-D696-477F-902E-B7C210DB6017}" presName="rootConnector" presStyleLbl="node3" presStyleIdx="6" presStyleCnt="7"/>
      <dgm:spPr/>
      <dgm:t>
        <a:bodyPr/>
        <a:lstStyle/>
        <a:p>
          <a:endParaRPr lang="en-US"/>
        </a:p>
      </dgm:t>
    </dgm:pt>
    <dgm:pt modelId="{E9C4F87A-5C6C-4D61-961B-BFF64A72AE2D}" type="pres">
      <dgm:prSet presAssocID="{F8C83CAA-D696-477F-902E-B7C210DB6017}" presName="hierChild4" presStyleCnt="0"/>
      <dgm:spPr/>
      <dgm:t>
        <a:bodyPr/>
        <a:lstStyle/>
        <a:p>
          <a:pPr rtl="1"/>
          <a:endParaRPr lang="ar-SA"/>
        </a:p>
      </dgm:t>
    </dgm:pt>
    <dgm:pt modelId="{7E018B44-553C-41C0-B6DC-D857220F7C02}" type="pres">
      <dgm:prSet presAssocID="{F8C83CAA-D696-477F-902E-B7C210DB6017}" presName="hierChild5" presStyleCnt="0"/>
      <dgm:spPr/>
      <dgm:t>
        <a:bodyPr/>
        <a:lstStyle/>
        <a:p>
          <a:pPr rtl="1"/>
          <a:endParaRPr lang="ar-SA"/>
        </a:p>
      </dgm:t>
    </dgm:pt>
    <dgm:pt modelId="{EAA04D1F-7758-4392-84FE-5D8D50269907}" type="pres">
      <dgm:prSet presAssocID="{8B5AED68-F78A-4A4F-9369-2A0C2E47C3A6}" presName="hierChild5" presStyleCnt="0"/>
      <dgm:spPr/>
      <dgm:t>
        <a:bodyPr/>
        <a:lstStyle/>
        <a:p>
          <a:pPr rtl="1"/>
          <a:endParaRPr lang="ar-SA"/>
        </a:p>
      </dgm:t>
    </dgm:pt>
    <dgm:pt modelId="{0830744F-B399-4B8C-970A-4D1F9E625DF4}" type="pres">
      <dgm:prSet presAssocID="{5B774061-949B-4E56-8CD3-483A04EF10EB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C3763ECD-AF9A-4431-85E6-CFC1792C5C2A}" type="presOf" srcId="{8E95CDBE-FBD3-4469-91ED-55FA30EA6C5E}" destId="{21DF049D-2046-46F5-8D22-C1D09ED76D61}" srcOrd="0" destOrd="0" presId="urn:microsoft.com/office/officeart/2005/8/layout/orgChart1"/>
    <dgm:cxn modelId="{27A2ADFD-EAFC-4E94-8060-54A6F92BCFA8}" type="presOf" srcId="{649D21BD-6D4A-4EAE-B2AF-12A3E9F7FFCE}" destId="{674BCD33-773D-40D5-9642-AC985FFDF429}" srcOrd="0" destOrd="0" presId="urn:microsoft.com/office/officeart/2005/8/layout/orgChart1"/>
    <dgm:cxn modelId="{A8622973-E527-452A-8996-82C8390258D1}" srcId="{649D21BD-6D4A-4EAE-B2AF-12A3E9F7FFCE}" destId="{C4C126C8-62D1-4AC0-8F7C-E6B472054197}" srcOrd="3" destOrd="0" parTransId="{B2E003BF-AE86-44ED-BA94-FDC989425996}" sibTransId="{D17B594F-C5BC-4A13-8999-F069639AE710}"/>
    <dgm:cxn modelId="{72E1A6E1-EF04-4DD5-9611-9F8BA2B97461}" srcId="{649D21BD-6D4A-4EAE-B2AF-12A3E9F7FFCE}" destId="{35D1DD3F-6949-456C-98B3-8EFA558F6352}" srcOrd="1" destOrd="0" parTransId="{FBB5610F-55CF-4DD6-927B-699CBB2830F0}" sibTransId="{F3F6D199-A96A-450C-B508-75ED43EBDB51}"/>
    <dgm:cxn modelId="{1EFAB6A2-2D3D-43C0-A14F-64F2EDBDD8FE}" srcId="{8B5AED68-F78A-4A4F-9369-2A0C2E47C3A6}" destId="{1B0A5F2D-5A05-4AC2-8FF0-492431376565}" srcOrd="0" destOrd="0" parTransId="{8347231D-A655-4400-9461-2D964B338FD4}" sibTransId="{DE0AD896-BAAB-4C65-BDD3-77CBA36759E0}"/>
    <dgm:cxn modelId="{0F6D53CF-7B62-43F0-B88A-22A0787DC63F}" srcId="{649D21BD-6D4A-4EAE-B2AF-12A3E9F7FFCE}" destId="{DEFDE61F-79D5-47CF-83F2-52917C5B9EE1}" srcOrd="0" destOrd="0" parTransId="{0747B665-333B-4EA3-A81E-AD71354F2A83}" sibTransId="{515C916F-D78A-45B9-A410-B4924A784597}"/>
    <dgm:cxn modelId="{4D5FFC24-B09B-4D2D-9F91-00FC814C0D2E}" type="presOf" srcId="{F8C83CAA-D696-477F-902E-B7C210DB6017}" destId="{2BCD7D52-15DD-4161-8FE1-365757357435}" srcOrd="1" destOrd="0" presId="urn:microsoft.com/office/officeart/2005/8/layout/orgChart1"/>
    <dgm:cxn modelId="{75872B52-2615-49B2-A79B-EA90E4590BF0}" type="presOf" srcId="{2E4B4757-F0B3-4E26-96E9-3C7BA14EB080}" destId="{D83E3798-4518-4C13-8E6F-92836E319BA1}" srcOrd="0" destOrd="0" presId="urn:microsoft.com/office/officeart/2005/8/layout/orgChart1"/>
    <dgm:cxn modelId="{E90C9C3F-33D4-4632-A4A3-E2934EB306B1}" type="presOf" srcId="{FBB5610F-55CF-4DD6-927B-699CBB2830F0}" destId="{A6AA9551-FEF8-4A7D-98DE-E02D1640AE76}" srcOrd="0" destOrd="0" presId="urn:microsoft.com/office/officeart/2005/8/layout/orgChart1"/>
    <dgm:cxn modelId="{3E04A674-B453-4339-89A8-96BD862BA4EC}" type="presOf" srcId="{8B5AED68-F78A-4A4F-9369-2A0C2E47C3A6}" destId="{D681711F-38A5-4398-9FB0-3BC37F1EB9F0}" srcOrd="0" destOrd="0" presId="urn:microsoft.com/office/officeart/2005/8/layout/orgChart1"/>
    <dgm:cxn modelId="{1A2305BB-F3BF-4803-A2F3-18A8937669FF}" type="presOf" srcId="{4A7FA770-ED7A-4BDA-B7C1-51AC4D3F1864}" destId="{D5731DD9-2F2E-4214-B364-F573DD53A635}" srcOrd="1" destOrd="0" presId="urn:microsoft.com/office/officeart/2005/8/layout/orgChart1"/>
    <dgm:cxn modelId="{66B0624E-DEE6-4EEF-9A01-17904134617A}" srcId="{649D21BD-6D4A-4EAE-B2AF-12A3E9F7FFCE}" destId="{235D242B-C053-4C34-B863-A3E40A42E9AA}" srcOrd="2" destOrd="0" parTransId="{8E777AEE-C8BD-4C9C-877E-62F0C036E724}" sibTransId="{E04D5FBF-1C7B-40E7-A782-E1D4DE258430}"/>
    <dgm:cxn modelId="{3557784D-42AC-409E-9436-0EEE4F67106B}" type="presOf" srcId="{5B774061-949B-4E56-8CD3-483A04EF10EB}" destId="{68E045FE-B59A-4857-97E1-A0D94A7F3552}" srcOrd="1" destOrd="0" presId="urn:microsoft.com/office/officeart/2005/8/layout/orgChart1"/>
    <dgm:cxn modelId="{E0163CD8-E33E-4562-A9D8-51B2471EF170}" type="presOf" srcId="{F8C83CAA-D696-477F-902E-B7C210DB6017}" destId="{D548C648-9883-4F95-9289-973F0EE5258D}" srcOrd="0" destOrd="0" presId="urn:microsoft.com/office/officeart/2005/8/layout/orgChart1"/>
    <dgm:cxn modelId="{FE500847-4BC7-4661-A8AD-31E5FF2CFFFD}" type="presOf" srcId="{DEFDE61F-79D5-47CF-83F2-52917C5B9EE1}" destId="{737417D8-2B6D-44C4-B6E2-3573C50EEF8F}" srcOrd="0" destOrd="0" presId="urn:microsoft.com/office/officeart/2005/8/layout/orgChart1"/>
    <dgm:cxn modelId="{CDB0B18D-0130-4AFA-93D5-27A4211D9B45}" type="presOf" srcId="{8347231D-A655-4400-9461-2D964B338FD4}" destId="{C7C8D323-8B58-49B5-90DC-BBB48D757865}" srcOrd="0" destOrd="0" presId="urn:microsoft.com/office/officeart/2005/8/layout/orgChart1"/>
    <dgm:cxn modelId="{DF2FAB2D-2BF7-41D4-A28F-7E46B52CEDCE}" type="presOf" srcId="{C4C126C8-62D1-4AC0-8F7C-E6B472054197}" destId="{45AB7D10-24D7-4138-9509-2B76234EB0C1}" srcOrd="0" destOrd="0" presId="urn:microsoft.com/office/officeart/2005/8/layout/orgChart1"/>
    <dgm:cxn modelId="{F0E60C13-0903-4849-9CEA-28F32CBEFCF6}" type="presOf" srcId="{35D1DD3F-6949-456C-98B3-8EFA558F6352}" destId="{B90E9AC1-EF88-41B4-AA2E-1422DB74D893}" srcOrd="1" destOrd="0" presId="urn:microsoft.com/office/officeart/2005/8/layout/orgChart1"/>
    <dgm:cxn modelId="{6E4B853B-2E9F-4513-887A-AF1D64D24328}" srcId="{5B774061-949B-4E56-8CD3-483A04EF10EB}" destId="{8B5AED68-F78A-4A4F-9369-2A0C2E47C3A6}" srcOrd="1" destOrd="0" parTransId="{4BE0FE3A-9355-4D9D-B39B-68E64FA20953}" sibTransId="{2B5A22AE-0033-4550-A961-9D64D5267A7B}"/>
    <dgm:cxn modelId="{74C3BB5C-25AF-408B-AF8F-0884C06B64AA}" type="presOf" srcId="{1B0A5F2D-5A05-4AC2-8FF0-492431376565}" destId="{A3160D33-073B-4D02-A304-E23C7AE91B7C}" srcOrd="0" destOrd="0" presId="urn:microsoft.com/office/officeart/2005/8/layout/orgChart1"/>
    <dgm:cxn modelId="{6B5DD1D1-4B41-4EEF-AADB-565614BC6F49}" type="presOf" srcId="{CF0413E6-641E-4D5A-ADF3-EF04977D0D9C}" destId="{F7937FE4-68AD-487B-B814-593A03BAB15C}" srcOrd="0" destOrd="0" presId="urn:microsoft.com/office/officeart/2005/8/layout/orgChart1"/>
    <dgm:cxn modelId="{3AB1BAD7-4BF1-47DA-BBD6-2C3D610DB906}" type="presOf" srcId="{4A7FA770-ED7A-4BDA-B7C1-51AC4D3F1864}" destId="{F95D54B0-9FCB-4817-819A-8F4736A3F5B6}" srcOrd="0" destOrd="0" presId="urn:microsoft.com/office/officeart/2005/8/layout/orgChart1"/>
    <dgm:cxn modelId="{BE6869E2-9F4E-4A49-A3D9-105554F3BB1D}" type="presOf" srcId="{8B5AED68-F78A-4A4F-9369-2A0C2E47C3A6}" destId="{CDF2EA55-B4B2-4A79-9B17-17B6388BEC85}" srcOrd="1" destOrd="0" presId="urn:microsoft.com/office/officeart/2005/8/layout/orgChart1"/>
    <dgm:cxn modelId="{F941B822-CA8E-4607-B6C0-D3F4F3698B4D}" srcId="{649D21BD-6D4A-4EAE-B2AF-12A3E9F7FFCE}" destId="{4A7FA770-ED7A-4BDA-B7C1-51AC4D3F1864}" srcOrd="4" destOrd="0" parTransId="{2E4B4757-F0B3-4E26-96E9-3C7BA14EB080}" sibTransId="{7BD3670E-F83F-4DD1-BFD7-9AC8CAE28F68}"/>
    <dgm:cxn modelId="{1CFF66F4-BF83-4E3B-AA7B-0A267DCC7B9D}" type="presOf" srcId="{8E777AEE-C8BD-4C9C-877E-62F0C036E724}" destId="{1CDBEFD5-1620-4E1E-864D-A68F31DA3178}" srcOrd="0" destOrd="0" presId="urn:microsoft.com/office/officeart/2005/8/layout/orgChart1"/>
    <dgm:cxn modelId="{6CC408E3-63CE-4934-BDDB-E4EF9E3E5FF1}" type="presOf" srcId="{235D242B-C053-4C34-B863-A3E40A42E9AA}" destId="{2F3C90D1-0C94-4E79-A840-144F2B2E47B9}" srcOrd="1" destOrd="0" presId="urn:microsoft.com/office/officeart/2005/8/layout/orgChart1"/>
    <dgm:cxn modelId="{89637537-453C-4C49-A46F-49EFEC4F2DCF}" type="presOf" srcId="{1B0A5F2D-5A05-4AC2-8FF0-492431376565}" destId="{CE5340BB-A421-435A-92A9-C0B5747E39E8}" srcOrd="1" destOrd="0" presId="urn:microsoft.com/office/officeart/2005/8/layout/orgChart1"/>
    <dgm:cxn modelId="{7BA0191B-E333-48EB-81A0-1B430DD33A44}" type="presOf" srcId="{4BE0FE3A-9355-4D9D-B39B-68E64FA20953}" destId="{BEF8F7A1-52B0-48A6-9A16-2996D6479020}" srcOrd="0" destOrd="0" presId="urn:microsoft.com/office/officeart/2005/8/layout/orgChart1"/>
    <dgm:cxn modelId="{28216765-8DE0-4E41-B455-425FDEDC608D}" type="presOf" srcId="{35D1DD3F-6949-456C-98B3-8EFA558F6352}" destId="{A072C475-07D4-40D4-B4FD-FDEEC4739484}" srcOrd="0" destOrd="0" presId="urn:microsoft.com/office/officeart/2005/8/layout/orgChart1"/>
    <dgm:cxn modelId="{019041AB-ACED-4181-B539-FA74C3629189}" type="presOf" srcId="{B2E003BF-AE86-44ED-BA94-FDC989425996}" destId="{3674338A-9E8B-4EF8-863E-949277660985}" srcOrd="0" destOrd="0" presId="urn:microsoft.com/office/officeart/2005/8/layout/orgChart1"/>
    <dgm:cxn modelId="{52597B8C-CD78-4F7C-AAB8-00ADB72DD6D5}" srcId="{BB8787F0-08B8-4FC6-9B52-0D6466442643}" destId="{5B774061-949B-4E56-8CD3-483A04EF10EB}" srcOrd="0" destOrd="0" parTransId="{911038DB-FCD7-4526-9ABC-ACCB6EA7DA0A}" sibTransId="{7441B476-B10D-402A-AB10-27F566E4137E}"/>
    <dgm:cxn modelId="{00C67BE6-FA6A-4961-81F2-DD7EB86DD0E4}" srcId="{5B774061-949B-4E56-8CD3-483A04EF10EB}" destId="{649D21BD-6D4A-4EAE-B2AF-12A3E9F7FFCE}" srcOrd="0" destOrd="0" parTransId="{CF0413E6-641E-4D5A-ADF3-EF04977D0D9C}" sibTransId="{046048CD-06A8-423D-8528-9A51A9C19814}"/>
    <dgm:cxn modelId="{E7C2DE69-E2A4-486E-AEA0-4F765105F5E1}" type="presOf" srcId="{BB8787F0-08B8-4FC6-9B52-0D6466442643}" destId="{6D523F25-17A2-4288-9166-507D46146C8F}" srcOrd="0" destOrd="0" presId="urn:microsoft.com/office/officeart/2005/8/layout/orgChart1"/>
    <dgm:cxn modelId="{BB429265-CE2C-49E9-B77D-2EC0DC235D09}" type="presOf" srcId="{0747B665-333B-4EA3-A81E-AD71354F2A83}" destId="{A0C118C6-F196-48DB-BA42-D6EF6E1BD2E1}" srcOrd="0" destOrd="0" presId="urn:microsoft.com/office/officeart/2005/8/layout/orgChart1"/>
    <dgm:cxn modelId="{3D26CDA3-5AEE-4120-9B52-CED72F816357}" type="presOf" srcId="{235D242B-C053-4C34-B863-A3E40A42E9AA}" destId="{F247D0AA-347E-4253-9684-166F9265EBD5}" srcOrd="0" destOrd="0" presId="urn:microsoft.com/office/officeart/2005/8/layout/orgChart1"/>
    <dgm:cxn modelId="{2D533E7C-92AB-4BBD-B46D-87A2D3EC3A41}" type="presOf" srcId="{DEFDE61F-79D5-47CF-83F2-52917C5B9EE1}" destId="{6EF8A197-FFBB-4BCE-88A9-C2BABAE8F486}" srcOrd="1" destOrd="0" presId="urn:microsoft.com/office/officeart/2005/8/layout/orgChart1"/>
    <dgm:cxn modelId="{6B820E2A-F26D-4A40-A4ED-EC0CBD5655E8}" type="presOf" srcId="{649D21BD-6D4A-4EAE-B2AF-12A3E9F7FFCE}" destId="{0A9F4A8B-2DD7-4629-B3C2-205E53E08575}" srcOrd="1" destOrd="0" presId="urn:microsoft.com/office/officeart/2005/8/layout/orgChart1"/>
    <dgm:cxn modelId="{DAED558F-438A-4129-B82D-15E4C4BC8C95}" type="presOf" srcId="{C4C126C8-62D1-4AC0-8F7C-E6B472054197}" destId="{87EB0F16-1901-4B1A-9D92-A73E1128D86B}" srcOrd="1" destOrd="0" presId="urn:microsoft.com/office/officeart/2005/8/layout/orgChart1"/>
    <dgm:cxn modelId="{AE94C468-C06B-4581-992B-54AECB2F3046}" srcId="{8B5AED68-F78A-4A4F-9369-2A0C2E47C3A6}" destId="{F8C83CAA-D696-477F-902E-B7C210DB6017}" srcOrd="1" destOrd="0" parTransId="{8E95CDBE-FBD3-4469-91ED-55FA30EA6C5E}" sibTransId="{9D4DCF3A-8984-4AD6-9CB1-5DBB58029C7F}"/>
    <dgm:cxn modelId="{9F994D58-F30C-4741-B4EA-3DEDC8658AFB}" type="presOf" srcId="{5B774061-949B-4E56-8CD3-483A04EF10EB}" destId="{A774F2EF-651A-47EC-AFAD-0E49F3FCB3C9}" srcOrd="0" destOrd="0" presId="urn:microsoft.com/office/officeart/2005/8/layout/orgChart1"/>
    <dgm:cxn modelId="{9A3798EE-BBD1-4CE2-B90E-360DDFCF9B8B}" type="presParOf" srcId="{6D523F25-17A2-4288-9166-507D46146C8F}" destId="{342989C0-6CBE-4D47-95FC-E8FDCC705068}" srcOrd="0" destOrd="0" presId="urn:microsoft.com/office/officeart/2005/8/layout/orgChart1"/>
    <dgm:cxn modelId="{193B9DD7-06AA-4C64-954E-4395D589BF8E}" type="presParOf" srcId="{342989C0-6CBE-4D47-95FC-E8FDCC705068}" destId="{B75FA1D6-E925-4773-BB58-BE11CBA320F5}" srcOrd="0" destOrd="0" presId="urn:microsoft.com/office/officeart/2005/8/layout/orgChart1"/>
    <dgm:cxn modelId="{85C811CF-B630-4F40-8B4F-6DECE58ECD19}" type="presParOf" srcId="{B75FA1D6-E925-4773-BB58-BE11CBA320F5}" destId="{A774F2EF-651A-47EC-AFAD-0E49F3FCB3C9}" srcOrd="0" destOrd="0" presId="urn:microsoft.com/office/officeart/2005/8/layout/orgChart1"/>
    <dgm:cxn modelId="{BFB03E56-C133-4D9D-9331-8991C9069D3C}" type="presParOf" srcId="{B75FA1D6-E925-4773-BB58-BE11CBA320F5}" destId="{68E045FE-B59A-4857-97E1-A0D94A7F3552}" srcOrd="1" destOrd="0" presId="urn:microsoft.com/office/officeart/2005/8/layout/orgChart1"/>
    <dgm:cxn modelId="{6FF8DD42-0AC7-4E5C-A3E9-0F817A884B34}" type="presParOf" srcId="{342989C0-6CBE-4D47-95FC-E8FDCC705068}" destId="{E2BB5DAB-0533-456A-9FF5-2BD57288A8EB}" srcOrd="1" destOrd="0" presId="urn:microsoft.com/office/officeart/2005/8/layout/orgChart1"/>
    <dgm:cxn modelId="{5448D2EA-A909-46B6-99AE-4B4152D5ACC7}" type="presParOf" srcId="{E2BB5DAB-0533-456A-9FF5-2BD57288A8EB}" destId="{F7937FE4-68AD-487B-B814-593A03BAB15C}" srcOrd="0" destOrd="0" presId="urn:microsoft.com/office/officeart/2005/8/layout/orgChart1"/>
    <dgm:cxn modelId="{81D59E82-6ED8-4D80-B6CF-EC24E447FB62}" type="presParOf" srcId="{E2BB5DAB-0533-456A-9FF5-2BD57288A8EB}" destId="{76D977F3-17A1-4955-975B-1C0B8596238B}" srcOrd="1" destOrd="0" presId="urn:microsoft.com/office/officeart/2005/8/layout/orgChart1"/>
    <dgm:cxn modelId="{C98FBC25-5F26-4D3E-B584-96B8F1631A4A}" type="presParOf" srcId="{76D977F3-17A1-4955-975B-1C0B8596238B}" destId="{A7A7ED4D-0805-4131-BD25-68A49924FF01}" srcOrd="0" destOrd="0" presId="urn:microsoft.com/office/officeart/2005/8/layout/orgChart1"/>
    <dgm:cxn modelId="{76BCE310-77F0-42EE-9C17-4ABC028F0693}" type="presParOf" srcId="{A7A7ED4D-0805-4131-BD25-68A49924FF01}" destId="{674BCD33-773D-40D5-9642-AC985FFDF429}" srcOrd="0" destOrd="0" presId="urn:microsoft.com/office/officeart/2005/8/layout/orgChart1"/>
    <dgm:cxn modelId="{EEBDE221-C818-4DFD-AFAC-E332C4B10E4E}" type="presParOf" srcId="{A7A7ED4D-0805-4131-BD25-68A49924FF01}" destId="{0A9F4A8B-2DD7-4629-B3C2-205E53E08575}" srcOrd="1" destOrd="0" presId="urn:microsoft.com/office/officeart/2005/8/layout/orgChart1"/>
    <dgm:cxn modelId="{79590C16-BA2A-408A-8351-929C01E22167}" type="presParOf" srcId="{76D977F3-17A1-4955-975B-1C0B8596238B}" destId="{27653859-B56B-4EC4-A0B1-D51E4BC7E5DD}" srcOrd="1" destOrd="0" presId="urn:microsoft.com/office/officeart/2005/8/layout/orgChart1"/>
    <dgm:cxn modelId="{1B39BBC5-599D-4A5E-900C-0283E235BD83}" type="presParOf" srcId="{27653859-B56B-4EC4-A0B1-D51E4BC7E5DD}" destId="{A0C118C6-F196-48DB-BA42-D6EF6E1BD2E1}" srcOrd="0" destOrd="0" presId="urn:microsoft.com/office/officeart/2005/8/layout/orgChart1"/>
    <dgm:cxn modelId="{7671095D-AA4E-4119-996C-0CCB6282DE21}" type="presParOf" srcId="{27653859-B56B-4EC4-A0B1-D51E4BC7E5DD}" destId="{AF0287D4-BB0F-45A3-8918-ACC79F79F915}" srcOrd="1" destOrd="0" presId="urn:microsoft.com/office/officeart/2005/8/layout/orgChart1"/>
    <dgm:cxn modelId="{32CBD741-4AFD-4040-945F-15D717678EAB}" type="presParOf" srcId="{AF0287D4-BB0F-45A3-8918-ACC79F79F915}" destId="{9AB12094-2738-446E-BD42-7A46B6639307}" srcOrd="0" destOrd="0" presId="urn:microsoft.com/office/officeart/2005/8/layout/orgChart1"/>
    <dgm:cxn modelId="{B2A3CB5D-2E34-42F1-92B5-EBF973394C28}" type="presParOf" srcId="{9AB12094-2738-446E-BD42-7A46B6639307}" destId="{737417D8-2B6D-44C4-B6E2-3573C50EEF8F}" srcOrd="0" destOrd="0" presId="urn:microsoft.com/office/officeart/2005/8/layout/orgChart1"/>
    <dgm:cxn modelId="{A8E42B13-5297-4AEF-AC9D-E85D2DB778B3}" type="presParOf" srcId="{9AB12094-2738-446E-BD42-7A46B6639307}" destId="{6EF8A197-FFBB-4BCE-88A9-C2BABAE8F486}" srcOrd="1" destOrd="0" presId="urn:microsoft.com/office/officeart/2005/8/layout/orgChart1"/>
    <dgm:cxn modelId="{BAC2F20D-EA3C-4AA1-B4FC-A45BEA352D30}" type="presParOf" srcId="{AF0287D4-BB0F-45A3-8918-ACC79F79F915}" destId="{8E8B238A-A37A-464D-ACC4-B10017CB1C64}" srcOrd="1" destOrd="0" presId="urn:microsoft.com/office/officeart/2005/8/layout/orgChart1"/>
    <dgm:cxn modelId="{50FDF464-DA71-4C02-AB8F-E5A36F6B3E8C}" type="presParOf" srcId="{AF0287D4-BB0F-45A3-8918-ACC79F79F915}" destId="{E3EDA21F-6DA9-4610-BE9A-80E4D53BB6B9}" srcOrd="2" destOrd="0" presId="urn:microsoft.com/office/officeart/2005/8/layout/orgChart1"/>
    <dgm:cxn modelId="{522FD150-67AB-45A3-88DD-F9658CDAA8ED}" type="presParOf" srcId="{27653859-B56B-4EC4-A0B1-D51E4BC7E5DD}" destId="{A6AA9551-FEF8-4A7D-98DE-E02D1640AE76}" srcOrd="2" destOrd="0" presId="urn:microsoft.com/office/officeart/2005/8/layout/orgChart1"/>
    <dgm:cxn modelId="{C0BB46CD-72A3-4C41-ADAE-DB16F7A079F1}" type="presParOf" srcId="{27653859-B56B-4EC4-A0B1-D51E4BC7E5DD}" destId="{848DFC6C-6507-4478-8B15-51AC72230CC3}" srcOrd="3" destOrd="0" presId="urn:microsoft.com/office/officeart/2005/8/layout/orgChart1"/>
    <dgm:cxn modelId="{FCF0131E-ADD0-4DD7-B389-F2610C59CDA5}" type="presParOf" srcId="{848DFC6C-6507-4478-8B15-51AC72230CC3}" destId="{7235C481-BC00-43D2-A1C1-A92AA521B175}" srcOrd="0" destOrd="0" presId="urn:microsoft.com/office/officeart/2005/8/layout/orgChart1"/>
    <dgm:cxn modelId="{6ECF4534-5E24-446E-90CC-259EC2D9F7A6}" type="presParOf" srcId="{7235C481-BC00-43D2-A1C1-A92AA521B175}" destId="{A072C475-07D4-40D4-B4FD-FDEEC4739484}" srcOrd="0" destOrd="0" presId="urn:microsoft.com/office/officeart/2005/8/layout/orgChart1"/>
    <dgm:cxn modelId="{3562946B-6947-4ECD-872A-0735ADB59F44}" type="presParOf" srcId="{7235C481-BC00-43D2-A1C1-A92AA521B175}" destId="{B90E9AC1-EF88-41B4-AA2E-1422DB74D893}" srcOrd="1" destOrd="0" presId="urn:microsoft.com/office/officeart/2005/8/layout/orgChart1"/>
    <dgm:cxn modelId="{632E7A36-61D0-47C8-98FE-79DC89626805}" type="presParOf" srcId="{848DFC6C-6507-4478-8B15-51AC72230CC3}" destId="{49C71A3B-F43E-4C61-8064-4A965E6380D6}" srcOrd="1" destOrd="0" presId="urn:microsoft.com/office/officeart/2005/8/layout/orgChart1"/>
    <dgm:cxn modelId="{80BA6C60-A411-4817-B34E-1772FC19B0F2}" type="presParOf" srcId="{848DFC6C-6507-4478-8B15-51AC72230CC3}" destId="{C1EC9D16-7898-4062-90C1-F7967F6B4479}" srcOrd="2" destOrd="0" presId="urn:microsoft.com/office/officeart/2005/8/layout/orgChart1"/>
    <dgm:cxn modelId="{2B0CAFAA-BDB1-4DDC-8435-DA4E52126269}" type="presParOf" srcId="{27653859-B56B-4EC4-A0B1-D51E4BC7E5DD}" destId="{1CDBEFD5-1620-4E1E-864D-A68F31DA3178}" srcOrd="4" destOrd="0" presId="urn:microsoft.com/office/officeart/2005/8/layout/orgChart1"/>
    <dgm:cxn modelId="{6FE118E7-ACAB-4ED8-AA24-E69FF6F17316}" type="presParOf" srcId="{27653859-B56B-4EC4-A0B1-D51E4BC7E5DD}" destId="{0E5ED7CC-B2D0-42E5-94E2-F5E6EEA45632}" srcOrd="5" destOrd="0" presId="urn:microsoft.com/office/officeart/2005/8/layout/orgChart1"/>
    <dgm:cxn modelId="{C447F8D7-B044-4BF6-8BD8-AB2EAC91D6B1}" type="presParOf" srcId="{0E5ED7CC-B2D0-42E5-94E2-F5E6EEA45632}" destId="{ACB9284A-8B2A-4C28-BCFE-422C63974052}" srcOrd="0" destOrd="0" presId="urn:microsoft.com/office/officeart/2005/8/layout/orgChart1"/>
    <dgm:cxn modelId="{CF116AA1-A85C-4A1F-8651-8411D9288752}" type="presParOf" srcId="{ACB9284A-8B2A-4C28-BCFE-422C63974052}" destId="{F247D0AA-347E-4253-9684-166F9265EBD5}" srcOrd="0" destOrd="0" presId="urn:microsoft.com/office/officeart/2005/8/layout/orgChart1"/>
    <dgm:cxn modelId="{2F95D773-88C4-400D-8EE6-F5C2EA6F6F07}" type="presParOf" srcId="{ACB9284A-8B2A-4C28-BCFE-422C63974052}" destId="{2F3C90D1-0C94-4E79-A840-144F2B2E47B9}" srcOrd="1" destOrd="0" presId="urn:microsoft.com/office/officeart/2005/8/layout/orgChart1"/>
    <dgm:cxn modelId="{9A0109C2-BC82-4542-A680-A4582802D8F6}" type="presParOf" srcId="{0E5ED7CC-B2D0-42E5-94E2-F5E6EEA45632}" destId="{698BE5A4-0C58-4E59-9929-17F27140EB74}" srcOrd="1" destOrd="0" presId="urn:microsoft.com/office/officeart/2005/8/layout/orgChart1"/>
    <dgm:cxn modelId="{80D21683-17C7-4683-9893-E78506886AF8}" type="presParOf" srcId="{0E5ED7CC-B2D0-42E5-94E2-F5E6EEA45632}" destId="{9D114DFC-79C7-4ADC-A29A-CA33D79B2103}" srcOrd="2" destOrd="0" presId="urn:microsoft.com/office/officeart/2005/8/layout/orgChart1"/>
    <dgm:cxn modelId="{BF0FEB3C-CBF7-4671-BD9F-7D537A4E9ACE}" type="presParOf" srcId="{27653859-B56B-4EC4-A0B1-D51E4BC7E5DD}" destId="{3674338A-9E8B-4EF8-863E-949277660985}" srcOrd="6" destOrd="0" presId="urn:microsoft.com/office/officeart/2005/8/layout/orgChart1"/>
    <dgm:cxn modelId="{2D86D1BC-1E5E-4388-A285-87D2C1563CF1}" type="presParOf" srcId="{27653859-B56B-4EC4-A0B1-D51E4BC7E5DD}" destId="{21F6BBD7-DF8A-4B95-AF74-D5FE8FE252C3}" srcOrd="7" destOrd="0" presId="urn:microsoft.com/office/officeart/2005/8/layout/orgChart1"/>
    <dgm:cxn modelId="{2A8A693B-C37E-46EB-B304-78CDD5A98613}" type="presParOf" srcId="{21F6BBD7-DF8A-4B95-AF74-D5FE8FE252C3}" destId="{AA326C77-8964-4101-B674-460F30CDB772}" srcOrd="0" destOrd="0" presId="urn:microsoft.com/office/officeart/2005/8/layout/orgChart1"/>
    <dgm:cxn modelId="{AB800779-AF6D-429E-9B13-9C4E9439901F}" type="presParOf" srcId="{AA326C77-8964-4101-B674-460F30CDB772}" destId="{45AB7D10-24D7-4138-9509-2B76234EB0C1}" srcOrd="0" destOrd="0" presId="urn:microsoft.com/office/officeart/2005/8/layout/orgChart1"/>
    <dgm:cxn modelId="{0F2FF2C3-73F5-4A26-A47B-A3E4714BE4D3}" type="presParOf" srcId="{AA326C77-8964-4101-B674-460F30CDB772}" destId="{87EB0F16-1901-4B1A-9D92-A73E1128D86B}" srcOrd="1" destOrd="0" presId="urn:microsoft.com/office/officeart/2005/8/layout/orgChart1"/>
    <dgm:cxn modelId="{A2D73F67-F97B-460F-B22E-492CD1904E58}" type="presParOf" srcId="{21F6BBD7-DF8A-4B95-AF74-D5FE8FE252C3}" destId="{EC8FF57F-C735-4D65-A150-3245ADE21616}" srcOrd="1" destOrd="0" presId="urn:microsoft.com/office/officeart/2005/8/layout/orgChart1"/>
    <dgm:cxn modelId="{3E7EBAA2-C5C2-40B3-BF0D-643E54A3438D}" type="presParOf" srcId="{21F6BBD7-DF8A-4B95-AF74-D5FE8FE252C3}" destId="{78F371D3-B63C-4BC6-9A65-E24ED6124153}" srcOrd="2" destOrd="0" presId="urn:microsoft.com/office/officeart/2005/8/layout/orgChart1"/>
    <dgm:cxn modelId="{C7EB6765-8CF6-450D-BEC1-2769A30464C3}" type="presParOf" srcId="{27653859-B56B-4EC4-A0B1-D51E4BC7E5DD}" destId="{D83E3798-4518-4C13-8E6F-92836E319BA1}" srcOrd="8" destOrd="0" presId="urn:microsoft.com/office/officeart/2005/8/layout/orgChart1"/>
    <dgm:cxn modelId="{A8248C6C-F12F-44CA-B8C0-3E9E0ECD5E8B}" type="presParOf" srcId="{27653859-B56B-4EC4-A0B1-D51E4BC7E5DD}" destId="{C2BC5D02-D8EA-41FF-A95E-1E1B47702049}" srcOrd="9" destOrd="0" presId="urn:microsoft.com/office/officeart/2005/8/layout/orgChart1"/>
    <dgm:cxn modelId="{C6F3D99C-FA24-4E64-88C7-3BCC2091A39E}" type="presParOf" srcId="{C2BC5D02-D8EA-41FF-A95E-1E1B47702049}" destId="{BEACD393-9864-4B31-9E43-144E7BC89C9A}" srcOrd="0" destOrd="0" presId="urn:microsoft.com/office/officeart/2005/8/layout/orgChart1"/>
    <dgm:cxn modelId="{941FF0FB-DC40-49B5-A5D6-55DD1743608C}" type="presParOf" srcId="{BEACD393-9864-4B31-9E43-144E7BC89C9A}" destId="{F95D54B0-9FCB-4817-819A-8F4736A3F5B6}" srcOrd="0" destOrd="0" presId="urn:microsoft.com/office/officeart/2005/8/layout/orgChart1"/>
    <dgm:cxn modelId="{D55F9286-D38F-4664-878B-F6160B969DD9}" type="presParOf" srcId="{BEACD393-9864-4B31-9E43-144E7BC89C9A}" destId="{D5731DD9-2F2E-4214-B364-F573DD53A635}" srcOrd="1" destOrd="0" presId="urn:microsoft.com/office/officeart/2005/8/layout/orgChart1"/>
    <dgm:cxn modelId="{4CDEA84B-F102-40B2-BE16-BA9F5EA0C3D5}" type="presParOf" srcId="{C2BC5D02-D8EA-41FF-A95E-1E1B47702049}" destId="{64B51EC6-FAD9-4492-8164-430D8BFE29B4}" srcOrd="1" destOrd="0" presId="urn:microsoft.com/office/officeart/2005/8/layout/orgChart1"/>
    <dgm:cxn modelId="{653C3592-A954-4259-83A7-2D1FD91E8EE6}" type="presParOf" srcId="{C2BC5D02-D8EA-41FF-A95E-1E1B47702049}" destId="{1A291EB7-93E6-40CD-A5FB-B80EA0CB13C4}" srcOrd="2" destOrd="0" presId="urn:microsoft.com/office/officeart/2005/8/layout/orgChart1"/>
    <dgm:cxn modelId="{5A154E0F-DC79-4F12-A2E0-899ECDA63416}" type="presParOf" srcId="{76D977F3-17A1-4955-975B-1C0B8596238B}" destId="{916D29E2-B099-47CF-8793-C997585238A9}" srcOrd="2" destOrd="0" presId="urn:microsoft.com/office/officeart/2005/8/layout/orgChart1"/>
    <dgm:cxn modelId="{7920BA41-9CFD-4F6F-A0CC-4B9CD765011F}" type="presParOf" srcId="{E2BB5DAB-0533-456A-9FF5-2BD57288A8EB}" destId="{BEF8F7A1-52B0-48A6-9A16-2996D6479020}" srcOrd="2" destOrd="0" presId="urn:microsoft.com/office/officeart/2005/8/layout/orgChart1"/>
    <dgm:cxn modelId="{ABD51127-E1ED-4D2D-B452-2EAA90883336}" type="presParOf" srcId="{E2BB5DAB-0533-456A-9FF5-2BD57288A8EB}" destId="{61B3F7F3-B40E-4773-94A9-A36437E07F27}" srcOrd="3" destOrd="0" presId="urn:microsoft.com/office/officeart/2005/8/layout/orgChart1"/>
    <dgm:cxn modelId="{29C6D36B-CE77-42C7-8358-C523B1130B7B}" type="presParOf" srcId="{61B3F7F3-B40E-4773-94A9-A36437E07F27}" destId="{84BBAE49-BA7A-4E2E-A6B6-6CAEDEC54E9A}" srcOrd="0" destOrd="0" presId="urn:microsoft.com/office/officeart/2005/8/layout/orgChart1"/>
    <dgm:cxn modelId="{8F702D3B-0425-4D53-92F9-7B7AA4BA5902}" type="presParOf" srcId="{84BBAE49-BA7A-4E2E-A6B6-6CAEDEC54E9A}" destId="{D681711F-38A5-4398-9FB0-3BC37F1EB9F0}" srcOrd="0" destOrd="0" presId="urn:microsoft.com/office/officeart/2005/8/layout/orgChart1"/>
    <dgm:cxn modelId="{291B3866-1FA7-4492-A67F-6D30B56E37DE}" type="presParOf" srcId="{84BBAE49-BA7A-4E2E-A6B6-6CAEDEC54E9A}" destId="{CDF2EA55-B4B2-4A79-9B17-17B6388BEC85}" srcOrd="1" destOrd="0" presId="urn:microsoft.com/office/officeart/2005/8/layout/orgChart1"/>
    <dgm:cxn modelId="{7498EF3A-2C0A-4F86-B49C-F9ED167432D1}" type="presParOf" srcId="{61B3F7F3-B40E-4773-94A9-A36437E07F27}" destId="{DB8AFB98-D5F4-4F0B-A2DF-BB41CBABF87A}" srcOrd="1" destOrd="0" presId="urn:microsoft.com/office/officeart/2005/8/layout/orgChart1"/>
    <dgm:cxn modelId="{609DD24B-1EFF-49E0-8A4A-FCC89398518D}" type="presParOf" srcId="{DB8AFB98-D5F4-4F0B-A2DF-BB41CBABF87A}" destId="{C7C8D323-8B58-49B5-90DC-BBB48D757865}" srcOrd="0" destOrd="0" presId="urn:microsoft.com/office/officeart/2005/8/layout/orgChart1"/>
    <dgm:cxn modelId="{3A94E76E-6566-4788-8967-E8B0F70067E4}" type="presParOf" srcId="{DB8AFB98-D5F4-4F0B-A2DF-BB41CBABF87A}" destId="{6332E9D7-E567-40D0-8DB1-FB5470E61EA4}" srcOrd="1" destOrd="0" presId="urn:microsoft.com/office/officeart/2005/8/layout/orgChart1"/>
    <dgm:cxn modelId="{725FECC3-C3BE-42A7-94FA-8D7FD7D9E482}" type="presParOf" srcId="{6332E9D7-E567-40D0-8DB1-FB5470E61EA4}" destId="{8F81DFA8-1AEC-4503-BC3A-0A82275F7FB9}" srcOrd="0" destOrd="0" presId="urn:microsoft.com/office/officeart/2005/8/layout/orgChart1"/>
    <dgm:cxn modelId="{C53BB4C6-9B8B-4216-9D1E-74C70F170C1A}" type="presParOf" srcId="{8F81DFA8-1AEC-4503-BC3A-0A82275F7FB9}" destId="{A3160D33-073B-4D02-A304-E23C7AE91B7C}" srcOrd="0" destOrd="0" presId="urn:microsoft.com/office/officeart/2005/8/layout/orgChart1"/>
    <dgm:cxn modelId="{2190BBEC-93F0-4A9D-9737-5BB2AD0F0748}" type="presParOf" srcId="{8F81DFA8-1AEC-4503-BC3A-0A82275F7FB9}" destId="{CE5340BB-A421-435A-92A9-C0B5747E39E8}" srcOrd="1" destOrd="0" presId="urn:microsoft.com/office/officeart/2005/8/layout/orgChart1"/>
    <dgm:cxn modelId="{E7B1C4B0-5813-4943-9769-6041CC44BFB9}" type="presParOf" srcId="{6332E9D7-E567-40D0-8DB1-FB5470E61EA4}" destId="{50826DC9-3EF7-4322-9147-C2319352D436}" srcOrd="1" destOrd="0" presId="urn:microsoft.com/office/officeart/2005/8/layout/orgChart1"/>
    <dgm:cxn modelId="{6482BF21-9247-4917-AAF9-3173B0AB2A2D}" type="presParOf" srcId="{6332E9D7-E567-40D0-8DB1-FB5470E61EA4}" destId="{F0FE5806-720F-4219-B8B4-2E49E1FEAD0E}" srcOrd="2" destOrd="0" presId="urn:microsoft.com/office/officeart/2005/8/layout/orgChart1"/>
    <dgm:cxn modelId="{6CE6CD68-5D92-4D35-878B-D8F67D6EFD7B}" type="presParOf" srcId="{DB8AFB98-D5F4-4F0B-A2DF-BB41CBABF87A}" destId="{21DF049D-2046-46F5-8D22-C1D09ED76D61}" srcOrd="2" destOrd="0" presId="urn:microsoft.com/office/officeart/2005/8/layout/orgChart1"/>
    <dgm:cxn modelId="{E20E2894-B1C9-46D4-8855-69B01A2604B3}" type="presParOf" srcId="{DB8AFB98-D5F4-4F0B-A2DF-BB41CBABF87A}" destId="{82F15B87-E455-4085-AACE-A3AFBADD8C28}" srcOrd="3" destOrd="0" presId="urn:microsoft.com/office/officeart/2005/8/layout/orgChart1"/>
    <dgm:cxn modelId="{D44107F3-3320-4E8B-B5BB-D0B9CF8739F1}" type="presParOf" srcId="{82F15B87-E455-4085-AACE-A3AFBADD8C28}" destId="{E99A5DD1-F4E0-48EC-8D4C-E2456DC1045A}" srcOrd="0" destOrd="0" presId="urn:microsoft.com/office/officeart/2005/8/layout/orgChart1"/>
    <dgm:cxn modelId="{299E47D0-1DB1-4276-A104-41CE56070C88}" type="presParOf" srcId="{E99A5DD1-F4E0-48EC-8D4C-E2456DC1045A}" destId="{D548C648-9883-4F95-9289-973F0EE5258D}" srcOrd="0" destOrd="0" presId="urn:microsoft.com/office/officeart/2005/8/layout/orgChart1"/>
    <dgm:cxn modelId="{54AABC98-53CB-4E48-805D-0B54E52E8FC7}" type="presParOf" srcId="{E99A5DD1-F4E0-48EC-8D4C-E2456DC1045A}" destId="{2BCD7D52-15DD-4161-8FE1-365757357435}" srcOrd="1" destOrd="0" presId="urn:microsoft.com/office/officeart/2005/8/layout/orgChart1"/>
    <dgm:cxn modelId="{4E168F95-DC81-4470-BF9D-09A38F554E02}" type="presParOf" srcId="{82F15B87-E455-4085-AACE-A3AFBADD8C28}" destId="{E9C4F87A-5C6C-4D61-961B-BFF64A72AE2D}" srcOrd="1" destOrd="0" presId="urn:microsoft.com/office/officeart/2005/8/layout/orgChart1"/>
    <dgm:cxn modelId="{E40F3113-5FAD-4687-8C12-45D4DBCA50EE}" type="presParOf" srcId="{82F15B87-E455-4085-AACE-A3AFBADD8C28}" destId="{7E018B44-553C-41C0-B6DC-D857220F7C02}" srcOrd="2" destOrd="0" presId="urn:microsoft.com/office/officeart/2005/8/layout/orgChart1"/>
    <dgm:cxn modelId="{2C969AC8-5B45-4490-AFEF-0800993ACDF5}" type="presParOf" srcId="{61B3F7F3-B40E-4773-94A9-A36437E07F27}" destId="{EAA04D1F-7758-4392-84FE-5D8D50269907}" srcOrd="2" destOrd="0" presId="urn:microsoft.com/office/officeart/2005/8/layout/orgChart1"/>
    <dgm:cxn modelId="{C48A2FF5-58FA-4461-A74D-12ED0462655D}" type="presParOf" srcId="{342989C0-6CBE-4D47-95FC-E8FDCC705068}" destId="{0830744F-B399-4B8C-970A-4D1F9E625D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B8787F0-08B8-4FC6-9B52-0D64664426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B774061-949B-4E56-8CD3-483A04EF10EB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Pharmaceutical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Companies</a:t>
          </a:r>
        </a:p>
      </dgm:t>
    </dgm:pt>
    <dgm:pt modelId="{911038DB-FCD7-4526-9ABC-ACCB6EA7DA0A}" type="parTrans" cxnId="{52597B8C-CD78-4F7C-AAB8-00ADB72DD6D5}">
      <dgm:prSet/>
      <dgm:spPr/>
      <dgm:t>
        <a:bodyPr/>
        <a:lstStyle/>
        <a:p>
          <a:endParaRPr lang="en-US"/>
        </a:p>
      </dgm:t>
    </dgm:pt>
    <dgm:pt modelId="{7441B476-B10D-402A-AB10-27F566E4137E}" type="sibTrans" cxnId="{52597B8C-CD78-4F7C-AAB8-00ADB72DD6D5}">
      <dgm:prSet/>
      <dgm:spPr/>
      <dgm:t>
        <a:bodyPr/>
        <a:lstStyle/>
        <a:p>
          <a:endParaRPr lang="en-US"/>
        </a:p>
      </dgm:t>
    </dgm:pt>
    <dgm:pt modelId="{649D21BD-6D4A-4EAE-B2AF-12A3E9F7FFCE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gm:t>
    </dgm:pt>
    <dgm:pt modelId="{CF0413E6-641E-4D5A-ADF3-EF04977D0D9C}" type="parTrans" cxnId="{00C67BE6-FA6A-4961-81F2-DD7EB86DD0E4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048CD-06A8-423D-8528-9A51A9C19814}" type="sibTrans" cxnId="{00C67BE6-FA6A-4961-81F2-DD7EB86DD0E4}">
      <dgm:prSet/>
      <dgm:spPr/>
      <dgm:t>
        <a:bodyPr/>
        <a:lstStyle/>
        <a:p>
          <a:endParaRPr lang="en-US"/>
        </a:p>
      </dgm:t>
    </dgm:pt>
    <dgm:pt modelId="{8B5AED68-F78A-4A4F-9369-2A0C2E47C3A6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gm:t>
    </dgm:pt>
    <dgm:pt modelId="{4BE0FE3A-9355-4D9D-B39B-68E64FA20953}" type="parTrans" cxnId="{6E4B853B-2E9F-4513-887A-AF1D64D24328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A22AE-0033-4550-A961-9D64D5267A7B}" type="sibTrans" cxnId="{6E4B853B-2E9F-4513-887A-AF1D64D24328}">
      <dgm:prSet/>
      <dgm:spPr/>
      <dgm:t>
        <a:bodyPr/>
        <a:lstStyle/>
        <a:p>
          <a:endParaRPr lang="en-US"/>
        </a:p>
      </dgm:t>
    </dgm:pt>
    <dgm:pt modelId="{4A7FA770-ED7A-4BDA-B7C1-51AC4D3F1864}">
      <dgm:prSet custT="1"/>
      <dgm:spPr/>
      <dgm:t>
        <a:bodyPr/>
        <a:lstStyle/>
        <a:p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Companies don’t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restore and act with expired medicines</a:t>
          </a:r>
        </a:p>
      </dgm:t>
    </dgm:pt>
    <dgm:pt modelId="{2E4B4757-F0B3-4E26-96E9-3C7BA14EB080}" type="parTrans" cxnId="{F941B822-CA8E-4607-B6C0-D3F4F3698B4D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3670E-F83F-4DD1-BFD7-9AC8CAE28F68}" type="sibTrans" cxnId="{F941B822-CA8E-4607-B6C0-D3F4F3698B4D}">
      <dgm:prSet/>
      <dgm:spPr/>
      <dgm:t>
        <a:bodyPr/>
        <a:lstStyle/>
        <a:p>
          <a:endParaRPr lang="en-US"/>
        </a:p>
      </dgm:t>
    </dgm:pt>
    <dgm:pt modelId="{DEFDE61F-79D5-47CF-83F2-52917C5B9EE1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Providing imported needed medicines</a:t>
          </a:r>
        </a:p>
      </dgm:t>
    </dgm:pt>
    <dgm:pt modelId="{0747B665-333B-4EA3-A81E-AD71354F2A83}" type="parTrans" cxnId="{0F6D53CF-7B62-43F0-B88A-22A0787DC63F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916F-D78A-45B9-A410-B4924A784597}" type="sibTrans" cxnId="{0F6D53CF-7B62-43F0-B88A-22A0787DC63F}">
      <dgm:prSet/>
      <dgm:spPr/>
      <dgm:t>
        <a:bodyPr/>
        <a:lstStyle/>
        <a:p>
          <a:endParaRPr lang="en-US"/>
        </a:p>
      </dgm:t>
    </dgm:pt>
    <dgm:pt modelId="{35D1DD3F-6949-456C-98B3-8EFA558F6352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Prices of local medicines </a:t>
          </a:r>
        </a:p>
      </dgm:t>
    </dgm:pt>
    <dgm:pt modelId="{FBB5610F-55CF-4DD6-927B-699CBB2830F0}" type="parTrans" cxnId="{72E1A6E1-EF04-4DD5-9611-9F8BA2B9746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6D199-A96A-450C-B508-75ED43EBDB51}" type="sibTrans" cxnId="{72E1A6E1-EF04-4DD5-9611-9F8BA2B97461}">
      <dgm:prSet/>
      <dgm:spPr/>
      <dgm:t>
        <a:bodyPr/>
        <a:lstStyle/>
        <a:p>
          <a:endParaRPr lang="en-US"/>
        </a:p>
      </dgm:t>
    </dgm:pt>
    <dgm:pt modelId="{235D242B-C053-4C34-B863-A3E40A42E9AA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promotion representatives/the salesman</a:t>
          </a:r>
        </a:p>
      </dgm:t>
    </dgm:pt>
    <dgm:pt modelId="{8E777AEE-C8BD-4C9C-877E-62F0C036E724}" type="parTrans" cxnId="{66B0624E-DEE6-4EEF-9A01-17904134617A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D5FBF-1C7B-40E7-A782-E1D4DE258430}" type="sibTrans" cxnId="{66B0624E-DEE6-4EEF-9A01-17904134617A}">
      <dgm:prSet/>
      <dgm:spPr/>
      <dgm:t>
        <a:bodyPr/>
        <a:lstStyle/>
        <a:p>
          <a:endParaRPr lang="en-US"/>
        </a:p>
      </dgm:t>
    </dgm:pt>
    <dgm:pt modelId="{C4C126C8-62D1-4AC0-8F7C-E6B472054197}">
      <dgm:prSet custT="1"/>
      <dgm:spPr/>
      <dgm:t>
        <a:bodyPr/>
        <a:lstStyle/>
        <a:p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They don’t pay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for the quantities of medicines that are expired</a:t>
          </a:r>
        </a:p>
      </dgm:t>
    </dgm:pt>
    <dgm:pt modelId="{B2E003BF-AE86-44ED-BA94-FDC989425996}" type="parTrans" cxnId="{A8622973-E527-452A-8996-82C8390258D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B594F-C5BC-4A13-8999-F069639AE710}" type="sibTrans" cxnId="{A8622973-E527-452A-8996-82C8390258D1}">
      <dgm:prSet/>
      <dgm:spPr/>
      <dgm:t>
        <a:bodyPr/>
        <a:lstStyle/>
        <a:p>
          <a:endParaRPr lang="en-US"/>
        </a:p>
      </dgm:t>
    </dgm:pt>
    <dgm:pt modelId="{1B0A5F2D-5A05-4AC2-8FF0-492431376565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Providing local needed medicines</a:t>
          </a:r>
        </a:p>
      </dgm:t>
    </dgm:pt>
    <dgm:pt modelId="{8347231D-A655-4400-9461-2D964B338FD4}" type="parTrans" cxnId="{1EFAB6A2-2D3D-43C0-A14F-64F2EDBDD8FE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AD896-BAAB-4C65-BDD3-77CBA36759E0}" type="sibTrans" cxnId="{1EFAB6A2-2D3D-43C0-A14F-64F2EDBDD8FE}">
      <dgm:prSet/>
      <dgm:spPr/>
      <dgm:t>
        <a:bodyPr/>
        <a:lstStyle/>
        <a:p>
          <a:endParaRPr lang="en-US"/>
        </a:p>
      </dgm:t>
    </dgm:pt>
    <dgm:pt modelId="{F8C83CAA-D696-477F-902E-B7C210DB6017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Prices of imported medicines </a:t>
          </a:r>
        </a:p>
      </dgm:t>
    </dgm:pt>
    <dgm:pt modelId="{8E95CDBE-FBD3-4469-91ED-55FA30EA6C5E}" type="parTrans" cxnId="{AE94C468-C06B-4581-992B-54AECB2F3046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4DCF3A-8984-4AD6-9CB1-5DBB58029C7F}" type="sibTrans" cxnId="{AE94C468-C06B-4581-992B-54AECB2F3046}">
      <dgm:prSet/>
      <dgm:spPr/>
      <dgm:t>
        <a:bodyPr/>
        <a:lstStyle/>
        <a:p>
          <a:endParaRPr lang="en-US"/>
        </a:p>
      </dgm:t>
    </dgm:pt>
    <dgm:pt modelId="{E0C09F8C-CAB3-4946-82CE-DD7D96803E20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Reasonable offers/payments</a:t>
          </a:r>
        </a:p>
      </dgm:t>
    </dgm:pt>
    <dgm:pt modelId="{D19A160B-9D47-40AC-8DA6-922891FC90C1}" type="parTrans" cxnId="{63EE2261-FF85-4ACF-847E-1C31D32418C3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44F8E-5C1D-4134-9073-F6F42869559B}" type="sibTrans" cxnId="{63EE2261-FF85-4ACF-847E-1C31D32418C3}">
      <dgm:prSet/>
      <dgm:spPr/>
      <dgm:t>
        <a:bodyPr/>
        <a:lstStyle/>
        <a:p>
          <a:endParaRPr lang="en-US"/>
        </a:p>
      </dgm:t>
    </dgm:pt>
    <dgm:pt modelId="{50D93C60-168A-421D-AD0E-D7B73BCB68FB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easy to communicate with</a:t>
          </a:r>
        </a:p>
      </dgm:t>
    </dgm:pt>
    <dgm:pt modelId="{14BE226E-5D79-4ACC-9EEB-B24F99E13400}" type="parTrans" cxnId="{7D2FE33B-C3A8-41B5-B157-222B0D51BDF5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80DD6F-910F-4037-B9CB-93BAE4456100}" type="sibTrans" cxnId="{7D2FE33B-C3A8-41B5-B157-222B0D51BDF5}">
      <dgm:prSet/>
      <dgm:spPr/>
      <dgm:t>
        <a:bodyPr/>
        <a:lstStyle/>
        <a:p>
          <a:endParaRPr lang="en-US"/>
        </a:p>
      </dgm:t>
    </dgm:pt>
    <dgm:pt modelId="{FF97B754-E12C-4CF1-9947-73451D146ED3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delivering ordered medicines on the right time</a:t>
          </a:r>
        </a:p>
      </dgm:t>
    </dgm:pt>
    <dgm:pt modelId="{5C8DB149-F0BE-4AE2-8D83-C8F190D6E10C}" type="parTrans" cxnId="{BB86BE00-D12D-4B24-A336-784606422E4D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31476C-C425-4DF0-8EC6-31543D2D161A}" type="sibTrans" cxnId="{BB86BE00-D12D-4B24-A336-784606422E4D}">
      <dgm:prSet/>
      <dgm:spPr/>
      <dgm:t>
        <a:bodyPr/>
        <a:lstStyle/>
        <a:p>
          <a:endParaRPr lang="en-US"/>
        </a:p>
      </dgm:t>
    </dgm:pt>
    <dgm:pt modelId="{6D523F25-17A2-4288-9166-507D46146C8F}" type="pres">
      <dgm:prSet presAssocID="{BB8787F0-08B8-4FC6-9B52-0D64664426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2989C0-6CBE-4D47-95FC-E8FDCC705068}" type="pres">
      <dgm:prSet presAssocID="{5B774061-949B-4E56-8CD3-483A04EF10EB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75FA1D6-E925-4773-BB58-BE11CBA320F5}" type="pres">
      <dgm:prSet presAssocID="{5B774061-949B-4E56-8CD3-483A04EF10EB}" presName="rootComposite1" presStyleCnt="0"/>
      <dgm:spPr/>
      <dgm:t>
        <a:bodyPr/>
        <a:lstStyle/>
        <a:p>
          <a:pPr rtl="1"/>
          <a:endParaRPr lang="ar-SA"/>
        </a:p>
      </dgm:t>
    </dgm:pt>
    <dgm:pt modelId="{A774F2EF-651A-47EC-AFAD-0E49F3FCB3C9}" type="pres">
      <dgm:prSet presAssocID="{5B774061-949B-4E56-8CD3-483A04EF10EB}" presName="rootText1" presStyleLbl="node0" presStyleIdx="0" presStyleCnt="1" custScaleX="362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045FE-B59A-4857-97E1-A0D94A7F3552}" type="pres">
      <dgm:prSet presAssocID="{5B774061-949B-4E56-8CD3-483A04EF10E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2BB5DAB-0533-456A-9FF5-2BD57288A8EB}" type="pres">
      <dgm:prSet presAssocID="{5B774061-949B-4E56-8CD3-483A04EF10EB}" presName="hierChild2" presStyleCnt="0"/>
      <dgm:spPr/>
      <dgm:t>
        <a:bodyPr/>
        <a:lstStyle/>
        <a:p>
          <a:pPr rtl="1"/>
          <a:endParaRPr lang="ar-SA"/>
        </a:p>
      </dgm:t>
    </dgm:pt>
    <dgm:pt modelId="{F7937FE4-68AD-487B-B814-593A03BAB15C}" type="pres">
      <dgm:prSet presAssocID="{CF0413E6-641E-4D5A-ADF3-EF04977D0D9C}" presName="Name37" presStyleLbl="parChTrans1D2" presStyleIdx="0" presStyleCnt="2" custSzX="895376"/>
      <dgm:spPr/>
      <dgm:t>
        <a:bodyPr/>
        <a:lstStyle/>
        <a:p>
          <a:endParaRPr lang="en-US"/>
        </a:p>
      </dgm:t>
    </dgm:pt>
    <dgm:pt modelId="{76D977F3-17A1-4955-975B-1C0B8596238B}" type="pres">
      <dgm:prSet presAssocID="{649D21BD-6D4A-4EAE-B2AF-12A3E9F7FFC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7A7ED4D-0805-4131-BD25-68A49924FF01}" type="pres">
      <dgm:prSet presAssocID="{649D21BD-6D4A-4EAE-B2AF-12A3E9F7FFCE}" presName="rootComposite" presStyleCnt="0"/>
      <dgm:spPr/>
      <dgm:t>
        <a:bodyPr/>
        <a:lstStyle/>
        <a:p>
          <a:pPr rtl="1"/>
          <a:endParaRPr lang="ar-SA"/>
        </a:p>
      </dgm:t>
    </dgm:pt>
    <dgm:pt modelId="{674BCD33-773D-40D5-9642-AC985FFDF429}" type="pres">
      <dgm:prSet presAssocID="{649D21BD-6D4A-4EAE-B2AF-12A3E9F7FFCE}" presName="rootText" presStyleLbl="node2" presStyleIdx="0" presStyleCnt="2" custScaleX="1759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9F4A8B-2DD7-4629-B3C2-205E53E08575}" type="pres">
      <dgm:prSet presAssocID="{649D21BD-6D4A-4EAE-B2AF-12A3E9F7FFCE}" presName="rootConnector" presStyleLbl="node2" presStyleIdx="0" presStyleCnt="2"/>
      <dgm:spPr/>
      <dgm:t>
        <a:bodyPr/>
        <a:lstStyle/>
        <a:p>
          <a:endParaRPr lang="en-US"/>
        </a:p>
      </dgm:t>
    </dgm:pt>
    <dgm:pt modelId="{27653859-B56B-4EC4-A0B1-D51E4BC7E5DD}" type="pres">
      <dgm:prSet presAssocID="{649D21BD-6D4A-4EAE-B2AF-12A3E9F7FFCE}" presName="hierChild4" presStyleCnt="0"/>
      <dgm:spPr/>
      <dgm:t>
        <a:bodyPr/>
        <a:lstStyle/>
        <a:p>
          <a:pPr rtl="1"/>
          <a:endParaRPr lang="ar-SA"/>
        </a:p>
      </dgm:t>
    </dgm:pt>
    <dgm:pt modelId="{A0C118C6-F196-48DB-BA42-D6EF6E1BD2E1}" type="pres">
      <dgm:prSet presAssocID="{0747B665-333B-4EA3-A81E-AD71354F2A83}" presName="Name37" presStyleLbl="parChTrans1D3" presStyleIdx="0" presStyleCnt="10" custSzX="221994"/>
      <dgm:spPr/>
      <dgm:t>
        <a:bodyPr/>
        <a:lstStyle/>
        <a:p>
          <a:endParaRPr lang="en-US"/>
        </a:p>
      </dgm:t>
    </dgm:pt>
    <dgm:pt modelId="{AF0287D4-BB0F-45A3-8918-ACC79F79F915}" type="pres">
      <dgm:prSet presAssocID="{DEFDE61F-79D5-47CF-83F2-52917C5B9EE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9AB12094-2738-446E-BD42-7A46B6639307}" type="pres">
      <dgm:prSet presAssocID="{DEFDE61F-79D5-47CF-83F2-52917C5B9EE1}" presName="rootComposite" presStyleCnt="0"/>
      <dgm:spPr/>
      <dgm:t>
        <a:bodyPr/>
        <a:lstStyle/>
        <a:p>
          <a:pPr rtl="1"/>
          <a:endParaRPr lang="ar-SA"/>
        </a:p>
      </dgm:t>
    </dgm:pt>
    <dgm:pt modelId="{737417D8-2B6D-44C4-B6E2-3573C50EEF8F}" type="pres">
      <dgm:prSet presAssocID="{DEFDE61F-79D5-47CF-83F2-52917C5B9EE1}" presName="rootText" presStyleLbl="node3" presStyleIdx="0" presStyleCnt="10" custScaleX="153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8A197-FFBB-4BCE-88A9-C2BABAE8F486}" type="pres">
      <dgm:prSet presAssocID="{DEFDE61F-79D5-47CF-83F2-52917C5B9EE1}" presName="rootConnector" presStyleLbl="node3" presStyleIdx="0" presStyleCnt="10"/>
      <dgm:spPr/>
      <dgm:t>
        <a:bodyPr/>
        <a:lstStyle/>
        <a:p>
          <a:endParaRPr lang="en-US"/>
        </a:p>
      </dgm:t>
    </dgm:pt>
    <dgm:pt modelId="{8E8B238A-A37A-464D-ACC4-B10017CB1C64}" type="pres">
      <dgm:prSet presAssocID="{DEFDE61F-79D5-47CF-83F2-52917C5B9EE1}" presName="hierChild4" presStyleCnt="0"/>
      <dgm:spPr/>
      <dgm:t>
        <a:bodyPr/>
        <a:lstStyle/>
        <a:p>
          <a:pPr rtl="1"/>
          <a:endParaRPr lang="ar-SA"/>
        </a:p>
      </dgm:t>
    </dgm:pt>
    <dgm:pt modelId="{E3EDA21F-6DA9-4610-BE9A-80E4D53BB6B9}" type="pres">
      <dgm:prSet presAssocID="{DEFDE61F-79D5-47CF-83F2-52917C5B9EE1}" presName="hierChild5" presStyleCnt="0"/>
      <dgm:spPr/>
      <dgm:t>
        <a:bodyPr/>
        <a:lstStyle/>
        <a:p>
          <a:pPr rtl="1"/>
          <a:endParaRPr lang="ar-SA"/>
        </a:p>
      </dgm:t>
    </dgm:pt>
    <dgm:pt modelId="{A6AA9551-FEF8-4A7D-98DE-E02D1640AE76}" type="pres">
      <dgm:prSet presAssocID="{FBB5610F-55CF-4DD6-927B-699CBB2830F0}" presName="Name37" presStyleLbl="parChTrans1D3" presStyleIdx="1" presStyleCnt="10" custSzX="221994"/>
      <dgm:spPr/>
      <dgm:t>
        <a:bodyPr/>
        <a:lstStyle/>
        <a:p>
          <a:endParaRPr lang="en-US"/>
        </a:p>
      </dgm:t>
    </dgm:pt>
    <dgm:pt modelId="{848DFC6C-6507-4478-8B15-51AC72230CC3}" type="pres">
      <dgm:prSet presAssocID="{35D1DD3F-6949-456C-98B3-8EFA558F6352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7235C481-BC00-43D2-A1C1-A92AA521B175}" type="pres">
      <dgm:prSet presAssocID="{35D1DD3F-6949-456C-98B3-8EFA558F6352}" presName="rootComposite" presStyleCnt="0"/>
      <dgm:spPr/>
      <dgm:t>
        <a:bodyPr/>
        <a:lstStyle/>
        <a:p>
          <a:pPr rtl="1"/>
          <a:endParaRPr lang="ar-SA"/>
        </a:p>
      </dgm:t>
    </dgm:pt>
    <dgm:pt modelId="{A072C475-07D4-40D4-B4FD-FDEEC4739484}" type="pres">
      <dgm:prSet presAssocID="{35D1DD3F-6949-456C-98B3-8EFA558F6352}" presName="rootText" presStyleLbl="node3" presStyleIdx="1" presStyleCnt="10" custScaleX="1517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E9AC1-EF88-41B4-AA2E-1422DB74D893}" type="pres">
      <dgm:prSet presAssocID="{35D1DD3F-6949-456C-98B3-8EFA558F6352}" presName="rootConnector" presStyleLbl="node3" presStyleIdx="1" presStyleCnt="10"/>
      <dgm:spPr/>
      <dgm:t>
        <a:bodyPr/>
        <a:lstStyle/>
        <a:p>
          <a:endParaRPr lang="en-US"/>
        </a:p>
      </dgm:t>
    </dgm:pt>
    <dgm:pt modelId="{49C71A3B-F43E-4C61-8064-4A965E6380D6}" type="pres">
      <dgm:prSet presAssocID="{35D1DD3F-6949-456C-98B3-8EFA558F6352}" presName="hierChild4" presStyleCnt="0"/>
      <dgm:spPr/>
      <dgm:t>
        <a:bodyPr/>
        <a:lstStyle/>
        <a:p>
          <a:pPr rtl="1"/>
          <a:endParaRPr lang="ar-SA"/>
        </a:p>
      </dgm:t>
    </dgm:pt>
    <dgm:pt modelId="{C1EC9D16-7898-4062-90C1-F7967F6B4479}" type="pres">
      <dgm:prSet presAssocID="{35D1DD3F-6949-456C-98B3-8EFA558F6352}" presName="hierChild5" presStyleCnt="0"/>
      <dgm:spPr/>
      <dgm:t>
        <a:bodyPr/>
        <a:lstStyle/>
        <a:p>
          <a:pPr rtl="1"/>
          <a:endParaRPr lang="ar-SA"/>
        </a:p>
      </dgm:t>
    </dgm:pt>
    <dgm:pt modelId="{1CDBEFD5-1620-4E1E-864D-A68F31DA3178}" type="pres">
      <dgm:prSet presAssocID="{8E777AEE-C8BD-4C9C-877E-62F0C036E724}" presName="Name37" presStyleLbl="parChTrans1D3" presStyleIdx="2" presStyleCnt="10" custSzX="221994"/>
      <dgm:spPr/>
      <dgm:t>
        <a:bodyPr/>
        <a:lstStyle/>
        <a:p>
          <a:endParaRPr lang="en-US"/>
        </a:p>
      </dgm:t>
    </dgm:pt>
    <dgm:pt modelId="{0E5ED7CC-B2D0-42E5-94E2-F5E6EEA45632}" type="pres">
      <dgm:prSet presAssocID="{235D242B-C053-4C34-B863-A3E40A42E9A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CB9284A-8B2A-4C28-BCFE-422C63974052}" type="pres">
      <dgm:prSet presAssocID="{235D242B-C053-4C34-B863-A3E40A42E9AA}" presName="rootComposite" presStyleCnt="0"/>
      <dgm:spPr/>
      <dgm:t>
        <a:bodyPr/>
        <a:lstStyle/>
        <a:p>
          <a:pPr rtl="1"/>
          <a:endParaRPr lang="ar-SA"/>
        </a:p>
      </dgm:t>
    </dgm:pt>
    <dgm:pt modelId="{F247D0AA-347E-4253-9684-166F9265EBD5}" type="pres">
      <dgm:prSet presAssocID="{235D242B-C053-4C34-B863-A3E40A42E9AA}" presName="rootText" presStyleLbl="node3" presStyleIdx="2" presStyleCnt="10" custScaleX="153646" custScaleY="103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C90D1-0C94-4E79-A840-144F2B2E47B9}" type="pres">
      <dgm:prSet presAssocID="{235D242B-C053-4C34-B863-A3E40A42E9AA}" presName="rootConnector" presStyleLbl="node3" presStyleIdx="2" presStyleCnt="10"/>
      <dgm:spPr/>
      <dgm:t>
        <a:bodyPr/>
        <a:lstStyle/>
        <a:p>
          <a:endParaRPr lang="en-US"/>
        </a:p>
      </dgm:t>
    </dgm:pt>
    <dgm:pt modelId="{698BE5A4-0C58-4E59-9929-17F27140EB74}" type="pres">
      <dgm:prSet presAssocID="{235D242B-C053-4C34-B863-A3E40A42E9AA}" presName="hierChild4" presStyleCnt="0"/>
      <dgm:spPr/>
      <dgm:t>
        <a:bodyPr/>
        <a:lstStyle/>
        <a:p>
          <a:pPr rtl="1"/>
          <a:endParaRPr lang="ar-SA"/>
        </a:p>
      </dgm:t>
    </dgm:pt>
    <dgm:pt modelId="{9D114DFC-79C7-4ADC-A29A-CA33D79B2103}" type="pres">
      <dgm:prSet presAssocID="{235D242B-C053-4C34-B863-A3E40A42E9AA}" presName="hierChild5" presStyleCnt="0"/>
      <dgm:spPr/>
      <dgm:t>
        <a:bodyPr/>
        <a:lstStyle/>
        <a:p>
          <a:pPr rtl="1"/>
          <a:endParaRPr lang="ar-SA"/>
        </a:p>
      </dgm:t>
    </dgm:pt>
    <dgm:pt modelId="{3674338A-9E8B-4EF8-863E-949277660985}" type="pres">
      <dgm:prSet presAssocID="{B2E003BF-AE86-44ED-BA94-FDC989425996}" presName="Name37" presStyleLbl="parChTrans1D3" presStyleIdx="3" presStyleCnt="10" custSzX="221994"/>
      <dgm:spPr/>
      <dgm:t>
        <a:bodyPr/>
        <a:lstStyle/>
        <a:p>
          <a:endParaRPr lang="en-US"/>
        </a:p>
      </dgm:t>
    </dgm:pt>
    <dgm:pt modelId="{21F6BBD7-DF8A-4B95-AF74-D5FE8FE252C3}" type="pres">
      <dgm:prSet presAssocID="{C4C126C8-62D1-4AC0-8F7C-E6B47205419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A326C77-8964-4101-B674-460F30CDB772}" type="pres">
      <dgm:prSet presAssocID="{C4C126C8-62D1-4AC0-8F7C-E6B472054197}" presName="rootComposite" presStyleCnt="0"/>
      <dgm:spPr/>
      <dgm:t>
        <a:bodyPr/>
        <a:lstStyle/>
        <a:p>
          <a:pPr rtl="1"/>
          <a:endParaRPr lang="ar-SA"/>
        </a:p>
      </dgm:t>
    </dgm:pt>
    <dgm:pt modelId="{45AB7D10-24D7-4138-9509-2B76234EB0C1}" type="pres">
      <dgm:prSet presAssocID="{C4C126C8-62D1-4AC0-8F7C-E6B472054197}" presName="rootText" presStyleLbl="node3" presStyleIdx="3" presStyleCnt="10" custScaleX="151770" custScaleY="120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B0F16-1901-4B1A-9D92-A73E1128D86B}" type="pres">
      <dgm:prSet presAssocID="{C4C126C8-62D1-4AC0-8F7C-E6B472054197}" presName="rootConnector" presStyleLbl="node3" presStyleIdx="3" presStyleCnt="10"/>
      <dgm:spPr/>
      <dgm:t>
        <a:bodyPr/>
        <a:lstStyle/>
        <a:p>
          <a:endParaRPr lang="en-US"/>
        </a:p>
      </dgm:t>
    </dgm:pt>
    <dgm:pt modelId="{EC8FF57F-C735-4D65-A150-3245ADE21616}" type="pres">
      <dgm:prSet presAssocID="{C4C126C8-62D1-4AC0-8F7C-E6B472054197}" presName="hierChild4" presStyleCnt="0"/>
      <dgm:spPr/>
      <dgm:t>
        <a:bodyPr/>
        <a:lstStyle/>
        <a:p>
          <a:pPr rtl="1"/>
          <a:endParaRPr lang="ar-SA"/>
        </a:p>
      </dgm:t>
    </dgm:pt>
    <dgm:pt modelId="{78F371D3-B63C-4BC6-9A65-E24ED6124153}" type="pres">
      <dgm:prSet presAssocID="{C4C126C8-62D1-4AC0-8F7C-E6B472054197}" presName="hierChild5" presStyleCnt="0"/>
      <dgm:spPr/>
      <dgm:t>
        <a:bodyPr/>
        <a:lstStyle/>
        <a:p>
          <a:pPr rtl="1"/>
          <a:endParaRPr lang="ar-SA"/>
        </a:p>
      </dgm:t>
    </dgm:pt>
    <dgm:pt modelId="{D83E3798-4518-4C13-8E6F-92836E319BA1}" type="pres">
      <dgm:prSet presAssocID="{2E4B4757-F0B3-4E26-96E9-3C7BA14EB080}" presName="Name37" presStyleLbl="parChTrans1D3" presStyleIdx="4" presStyleCnt="10" custSzX="221994"/>
      <dgm:spPr/>
      <dgm:t>
        <a:bodyPr/>
        <a:lstStyle/>
        <a:p>
          <a:endParaRPr lang="en-US"/>
        </a:p>
      </dgm:t>
    </dgm:pt>
    <dgm:pt modelId="{C2BC5D02-D8EA-41FF-A95E-1E1B47702049}" type="pres">
      <dgm:prSet presAssocID="{4A7FA770-ED7A-4BDA-B7C1-51AC4D3F186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EACD393-9864-4B31-9E43-144E7BC89C9A}" type="pres">
      <dgm:prSet presAssocID="{4A7FA770-ED7A-4BDA-B7C1-51AC4D3F1864}" presName="rootComposite" presStyleCnt="0"/>
      <dgm:spPr/>
      <dgm:t>
        <a:bodyPr/>
        <a:lstStyle/>
        <a:p>
          <a:pPr rtl="1"/>
          <a:endParaRPr lang="ar-SA"/>
        </a:p>
      </dgm:t>
    </dgm:pt>
    <dgm:pt modelId="{F95D54B0-9FCB-4817-819A-8F4736A3F5B6}" type="pres">
      <dgm:prSet presAssocID="{4A7FA770-ED7A-4BDA-B7C1-51AC4D3F1864}" presName="rootText" presStyleLbl="node3" presStyleIdx="4" presStyleCnt="10" custScaleX="147556" custScaleY="1082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731DD9-2F2E-4214-B364-F573DD53A635}" type="pres">
      <dgm:prSet presAssocID="{4A7FA770-ED7A-4BDA-B7C1-51AC4D3F1864}" presName="rootConnector" presStyleLbl="node3" presStyleIdx="4" presStyleCnt="10"/>
      <dgm:spPr/>
      <dgm:t>
        <a:bodyPr/>
        <a:lstStyle/>
        <a:p>
          <a:endParaRPr lang="en-US"/>
        </a:p>
      </dgm:t>
    </dgm:pt>
    <dgm:pt modelId="{64B51EC6-FAD9-4492-8164-430D8BFE29B4}" type="pres">
      <dgm:prSet presAssocID="{4A7FA770-ED7A-4BDA-B7C1-51AC4D3F1864}" presName="hierChild4" presStyleCnt="0"/>
      <dgm:spPr/>
      <dgm:t>
        <a:bodyPr/>
        <a:lstStyle/>
        <a:p>
          <a:pPr rtl="1"/>
          <a:endParaRPr lang="ar-SA"/>
        </a:p>
      </dgm:t>
    </dgm:pt>
    <dgm:pt modelId="{1A291EB7-93E6-40CD-A5FB-B80EA0CB13C4}" type="pres">
      <dgm:prSet presAssocID="{4A7FA770-ED7A-4BDA-B7C1-51AC4D3F1864}" presName="hierChild5" presStyleCnt="0"/>
      <dgm:spPr/>
      <dgm:t>
        <a:bodyPr/>
        <a:lstStyle/>
        <a:p>
          <a:pPr rtl="1"/>
          <a:endParaRPr lang="ar-SA"/>
        </a:p>
      </dgm:t>
    </dgm:pt>
    <dgm:pt modelId="{916D29E2-B099-47CF-8793-C997585238A9}" type="pres">
      <dgm:prSet presAssocID="{649D21BD-6D4A-4EAE-B2AF-12A3E9F7FFCE}" presName="hierChild5" presStyleCnt="0"/>
      <dgm:spPr/>
      <dgm:t>
        <a:bodyPr/>
        <a:lstStyle/>
        <a:p>
          <a:pPr rtl="1"/>
          <a:endParaRPr lang="ar-SA"/>
        </a:p>
      </dgm:t>
    </dgm:pt>
    <dgm:pt modelId="{BEF8F7A1-52B0-48A6-9A16-2996D6479020}" type="pres">
      <dgm:prSet presAssocID="{4BE0FE3A-9355-4D9D-B39B-68E64FA20953}" presName="Name37" presStyleLbl="parChTrans1D2" presStyleIdx="1" presStyleCnt="2" custSzX="895376"/>
      <dgm:spPr/>
      <dgm:t>
        <a:bodyPr/>
        <a:lstStyle/>
        <a:p>
          <a:endParaRPr lang="en-US"/>
        </a:p>
      </dgm:t>
    </dgm:pt>
    <dgm:pt modelId="{61B3F7F3-B40E-4773-94A9-A36437E07F27}" type="pres">
      <dgm:prSet presAssocID="{8B5AED68-F78A-4A4F-9369-2A0C2E47C3A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4BBAE49-BA7A-4E2E-A6B6-6CAEDEC54E9A}" type="pres">
      <dgm:prSet presAssocID="{8B5AED68-F78A-4A4F-9369-2A0C2E47C3A6}" presName="rootComposite" presStyleCnt="0"/>
      <dgm:spPr/>
      <dgm:t>
        <a:bodyPr/>
        <a:lstStyle/>
        <a:p>
          <a:pPr rtl="1"/>
          <a:endParaRPr lang="ar-SA"/>
        </a:p>
      </dgm:t>
    </dgm:pt>
    <dgm:pt modelId="{D681711F-38A5-4398-9FB0-3BC37F1EB9F0}" type="pres">
      <dgm:prSet presAssocID="{8B5AED68-F78A-4A4F-9369-2A0C2E47C3A6}" presName="rootText" presStyleLbl="node2" presStyleIdx="1" presStyleCnt="2" custScaleX="167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F2EA55-B4B2-4A79-9B17-17B6388BEC85}" type="pres">
      <dgm:prSet presAssocID="{8B5AED68-F78A-4A4F-9369-2A0C2E47C3A6}" presName="rootConnector" presStyleLbl="node2" presStyleIdx="1" presStyleCnt="2"/>
      <dgm:spPr/>
      <dgm:t>
        <a:bodyPr/>
        <a:lstStyle/>
        <a:p>
          <a:endParaRPr lang="en-US"/>
        </a:p>
      </dgm:t>
    </dgm:pt>
    <dgm:pt modelId="{DB8AFB98-D5F4-4F0B-A2DF-BB41CBABF87A}" type="pres">
      <dgm:prSet presAssocID="{8B5AED68-F78A-4A4F-9369-2A0C2E47C3A6}" presName="hierChild4" presStyleCnt="0"/>
      <dgm:spPr/>
      <dgm:t>
        <a:bodyPr/>
        <a:lstStyle/>
        <a:p>
          <a:pPr rtl="1"/>
          <a:endParaRPr lang="ar-SA"/>
        </a:p>
      </dgm:t>
    </dgm:pt>
    <dgm:pt modelId="{C7C8D323-8B58-49B5-90DC-BBB48D757865}" type="pres">
      <dgm:prSet presAssocID="{8347231D-A655-4400-9461-2D964B338FD4}" presName="Name37" presStyleLbl="parChTrans1D3" presStyleIdx="5" presStyleCnt="10" custSzX="221994"/>
      <dgm:spPr/>
      <dgm:t>
        <a:bodyPr/>
        <a:lstStyle/>
        <a:p>
          <a:endParaRPr lang="en-US"/>
        </a:p>
      </dgm:t>
    </dgm:pt>
    <dgm:pt modelId="{6332E9D7-E567-40D0-8DB1-FB5470E61EA4}" type="pres">
      <dgm:prSet presAssocID="{1B0A5F2D-5A05-4AC2-8FF0-49243137656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F81DFA8-1AEC-4503-BC3A-0A82275F7FB9}" type="pres">
      <dgm:prSet presAssocID="{1B0A5F2D-5A05-4AC2-8FF0-492431376565}" presName="rootComposite" presStyleCnt="0"/>
      <dgm:spPr/>
      <dgm:t>
        <a:bodyPr/>
        <a:lstStyle/>
        <a:p>
          <a:pPr rtl="1"/>
          <a:endParaRPr lang="ar-SA"/>
        </a:p>
      </dgm:t>
    </dgm:pt>
    <dgm:pt modelId="{A3160D33-073B-4D02-A304-E23C7AE91B7C}" type="pres">
      <dgm:prSet presAssocID="{1B0A5F2D-5A05-4AC2-8FF0-492431376565}" presName="rootText" presStyleLbl="node3" presStyleIdx="5" presStyleCnt="10" custScaleX="1505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340BB-A421-435A-92A9-C0B5747E39E8}" type="pres">
      <dgm:prSet presAssocID="{1B0A5F2D-5A05-4AC2-8FF0-492431376565}" presName="rootConnector" presStyleLbl="node3" presStyleIdx="5" presStyleCnt="10"/>
      <dgm:spPr/>
      <dgm:t>
        <a:bodyPr/>
        <a:lstStyle/>
        <a:p>
          <a:endParaRPr lang="en-US"/>
        </a:p>
      </dgm:t>
    </dgm:pt>
    <dgm:pt modelId="{50826DC9-3EF7-4322-9147-C2319352D436}" type="pres">
      <dgm:prSet presAssocID="{1B0A5F2D-5A05-4AC2-8FF0-492431376565}" presName="hierChild4" presStyleCnt="0"/>
      <dgm:spPr/>
      <dgm:t>
        <a:bodyPr/>
        <a:lstStyle/>
        <a:p>
          <a:pPr rtl="1"/>
          <a:endParaRPr lang="ar-SA"/>
        </a:p>
      </dgm:t>
    </dgm:pt>
    <dgm:pt modelId="{F0FE5806-720F-4219-B8B4-2E49E1FEAD0E}" type="pres">
      <dgm:prSet presAssocID="{1B0A5F2D-5A05-4AC2-8FF0-492431376565}" presName="hierChild5" presStyleCnt="0"/>
      <dgm:spPr/>
      <dgm:t>
        <a:bodyPr/>
        <a:lstStyle/>
        <a:p>
          <a:pPr rtl="1"/>
          <a:endParaRPr lang="ar-SA"/>
        </a:p>
      </dgm:t>
    </dgm:pt>
    <dgm:pt modelId="{21DF049D-2046-46F5-8D22-C1D09ED76D61}" type="pres">
      <dgm:prSet presAssocID="{8E95CDBE-FBD3-4469-91ED-55FA30EA6C5E}" presName="Name37" presStyleLbl="parChTrans1D3" presStyleIdx="6" presStyleCnt="10" custSzX="221994"/>
      <dgm:spPr/>
      <dgm:t>
        <a:bodyPr/>
        <a:lstStyle/>
        <a:p>
          <a:endParaRPr lang="en-US"/>
        </a:p>
      </dgm:t>
    </dgm:pt>
    <dgm:pt modelId="{82F15B87-E455-4085-AACE-A3AFBADD8C28}" type="pres">
      <dgm:prSet presAssocID="{F8C83CAA-D696-477F-902E-B7C210DB601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99A5DD1-F4E0-48EC-8D4C-E2456DC1045A}" type="pres">
      <dgm:prSet presAssocID="{F8C83CAA-D696-477F-902E-B7C210DB6017}" presName="rootComposite" presStyleCnt="0"/>
      <dgm:spPr/>
      <dgm:t>
        <a:bodyPr/>
        <a:lstStyle/>
        <a:p>
          <a:pPr rtl="1"/>
          <a:endParaRPr lang="ar-SA"/>
        </a:p>
      </dgm:t>
    </dgm:pt>
    <dgm:pt modelId="{D548C648-9883-4F95-9289-973F0EE5258D}" type="pres">
      <dgm:prSet presAssocID="{F8C83CAA-D696-477F-902E-B7C210DB6017}" presName="rootText" presStyleLbl="node3" presStyleIdx="6" presStyleCnt="10" custScaleX="146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D7D52-15DD-4161-8FE1-365757357435}" type="pres">
      <dgm:prSet presAssocID="{F8C83CAA-D696-477F-902E-B7C210DB6017}" presName="rootConnector" presStyleLbl="node3" presStyleIdx="6" presStyleCnt="10"/>
      <dgm:spPr/>
      <dgm:t>
        <a:bodyPr/>
        <a:lstStyle/>
        <a:p>
          <a:endParaRPr lang="en-US"/>
        </a:p>
      </dgm:t>
    </dgm:pt>
    <dgm:pt modelId="{E9C4F87A-5C6C-4D61-961B-BFF64A72AE2D}" type="pres">
      <dgm:prSet presAssocID="{F8C83CAA-D696-477F-902E-B7C210DB6017}" presName="hierChild4" presStyleCnt="0"/>
      <dgm:spPr/>
      <dgm:t>
        <a:bodyPr/>
        <a:lstStyle/>
        <a:p>
          <a:pPr rtl="1"/>
          <a:endParaRPr lang="ar-SA"/>
        </a:p>
      </dgm:t>
    </dgm:pt>
    <dgm:pt modelId="{7E018B44-553C-41C0-B6DC-D857220F7C02}" type="pres">
      <dgm:prSet presAssocID="{F8C83CAA-D696-477F-902E-B7C210DB6017}" presName="hierChild5" presStyleCnt="0"/>
      <dgm:spPr/>
      <dgm:t>
        <a:bodyPr/>
        <a:lstStyle/>
        <a:p>
          <a:pPr rtl="1"/>
          <a:endParaRPr lang="ar-SA"/>
        </a:p>
      </dgm:t>
    </dgm:pt>
    <dgm:pt modelId="{2C297C46-CF83-48B0-9265-2FC2B31D5721}" type="pres">
      <dgm:prSet presAssocID="{D19A160B-9D47-40AC-8DA6-922891FC90C1}" presName="Name37" presStyleLbl="parChTrans1D3" presStyleIdx="7" presStyleCnt="10"/>
      <dgm:spPr/>
      <dgm:t>
        <a:bodyPr/>
        <a:lstStyle/>
        <a:p>
          <a:endParaRPr lang="en-US"/>
        </a:p>
      </dgm:t>
    </dgm:pt>
    <dgm:pt modelId="{A4B875BC-E0A7-4B13-92FC-793F4B2C3905}" type="pres">
      <dgm:prSet presAssocID="{E0C09F8C-CAB3-4946-82CE-DD7D96803E2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C0CF044-8AB6-4AB4-B412-ABF55264E09B}" type="pres">
      <dgm:prSet presAssocID="{E0C09F8C-CAB3-4946-82CE-DD7D96803E20}" presName="rootComposite" presStyleCnt="0"/>
      <dgm:spPr/>
      <dgm:t>
        <a:bodyPr/>
        <a:lstStyle/>
        <a:p>
          <a:pPr rtl="1"/>
          <a:endParaRPr lang="ar-SA"/>
        </a:p>
      </dgm:t>
    </dgm:pt>
    <dgm:pt modelId="{5CEE50F4-B36B-4FEF-8237-EB59711AA765}" type="pres">
      <dgm:prSet presAssocID="{E0C09F8C-CAB3-4946-82CE-DD7D96803E20}" presName="rootText" presStyleLbl="node3" presStyleIdx="7" presStyleCnt="10" custScaleX="1429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D05F9D-E055-48D3-BFEA-2E7DB1824A0B}" type="pres">
      <dgm:prSet presAssocID="{E0C09F8C-CAB3-4946-82CE-DD7D96803E20}" presName="rootConnector" presStyleLbl="node3" presStyleIdx="7" presStyleCnt="10"/>
      <dgm:spPr/>
      <dgm:t>
        <a:bodyPr/>
        <a:lstStyle/>
        <a:p>
          <a:endParaRPr lang="en-US"/>
        </a:p>
      </dgm:t>
    </dgm:pt>
    <dgm:pt modelId="{C9678468-8DD0-4965-B3B6-6EF545602152}" type="pres">
      <dgm:prSet presAssocID="{E0C09F8C-CAB3-4946-82CE-DD7D96803E20}" presName="hierChild4" presStyleCnt="0"/>
      <dgm:spPr/>
      <dgm:t>
        <a:bodyPr/>
        <a:lstStyle/>
        <a:p>
          <a:pPr rtl="1"/>
          <a:endParaRPr lang="ar-SA"/>
        </a:p>
      </dgm:t>
    </dgm:pt>
    <dgm:pt modelId="{36167F7B-FAAE-4D3E-9E07-53E8905D126F}" type="pres">
      <dgm:prSet presAssocID="{E0C09F8C-CAB3-4946-82CE-DD7D96803E20}" presName="hierChild5" presStyleCnt="0"/>
      <dgm:spPr/>
      <dgm:t>
        <a:bodyPr/>
        <a:lstStyle/>
        <a:p>
          <a:pPr rtl="1"/>
          <a:endParaRPr lang="ar-SA"/>
        </a:p>
      </dgm:t>
    </dgm:pt>
    <dgm:pt modelId="{E55A0DCA-DDA1-4A81-8457-5050635152E9}" type="pres">
      <dgm:prSet presAssocID="{14BE226E-5D79-4ACC-9EEB-B24F99E13400}" presName="Name37" presStyleLbl="parChTrans1D3" presStyleIdx="8" presStyleCnt="10"/>
      <dgm:spPr/>
      <dgm:t>
        <a:bodyPr/>
        <a:lstStyle/>
        <a:p>
          <a:endParaRPr lang="en-US"/>
        </a:p>
      </dgm:t>
    </dgm:pt>
    <dgm:pt modelId="{A69C1243-C3CA-4044-B5EC-332953D22CB3}" type="pres">
      <dgm:prSet presAssocID="{50D93C60-168A-421D-AD0E-D7B73BCB68FB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564AB688-10E6-4F15-B5A3-52456DA3D33F}" type="pres">
      <dgm:prSet presAssocID="{50D93C60-168A-421D-AD0E-D7B73BCB68FB}" presName="rootComposite" presStyleCnt="0"/>
      <dgm:spPr/>
      <dgm:t>
        <a:bodyPr/>
        <a:lstStyle/>
        <a:p>
          <a:pPr rtl="1"/>
          <a:endParaRPr lang="ar-SA"/>
        </a:p>
      </dgm:t>
    </dgm:pt>
    <dgm:pt modelId="{9B243839-1772-40DC-A045-8E4374A8A939}" type="pres">
      <dgm:prSet presAssocID="{50D93C60-168A-421D-AD0E-D7B73BCB68FB}" presName="rootText" presStyleLbl="node3" presStyleIdx="8" presStyleCnt="10" custScaleX="145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BA85C0-BEFC-4D88-8E15-B86F1792742D}" type="pres">
      <dgm:prSet presAssocID="{50D93C60-168A-421D-AD0E-D7B73BCB68FB}" presName="rootConnector" presStyleLbl="node3" presStyleIdx="8" presStyleCnt="10"/>
      <dgm:spPr/>
      <dgm:t>
        <a:bodyPr/>
        <a:lstStyle/>
        <a:p>
          <a:endParaRPr lang="en-US"/>
        </a:p>
      </dgm:t>
    </dgm:pt>
    <dgm:pt modelId="{A9E9C9D4-07B1-4251-80A7-B0DD07BE7EA4}" type="pres">
      <dgm:prSet presAssocID="{50D93C60-168A-421D-AD0E-D7B73BCB68FB}" presName="hierChild4" presStyleCnt="0"/>
      <dgm:spPr/>
      <dgm:t>
        <a:bodyPr/>
        <a:lstStyle/>
        <a:p>
          <a:pPr rtl="1"/>
          <a:endParaRPr lang="ar-SA"/>
        </a:p>
      </dgm:t>
    </dgm:pt>
    <dgm:pt modelId="{E066750E-EDAF-4B0B-BA98-96AD2F4ECC3A}" type="pres">
      <dgm:prSet presAssocID="{50D93C60-168A-421D-AD0E-D7B73BCB68FB}" presName="hierChild5" presStyleCnt="0"/>
      <dgm:spPr/>
      <dgm:t>
        <a:bodyPr/>
        <a:lstStyle/>
        <a:p>
          <a:pPr rtl="1"/>
          <a:endParaRPr lang="ar-SA"/>
        </a:p>
      </dgm:t>
    </dgm:pt>
    <dgm:pt modelId="{C0F031E0-054C-4258-8738-62F930389E43}" type="pres">
      <dgm:prSet presAssocID="{5C8DB149-F0BE-4AE2-8D83-C8F190D6E10C}" presName="Name37" presStyleLbl="parChTrans1D3" presStyleIdx="9" presStyleCnt="10"/>
      <dgm:spPr/>
      <dgm:t>
        <a:bodyPr/>
        <a:lstStyle/>
        <a:p>
          <a:endParaRPr lang="en-US"/>
        </a:p>
      </dgm:t>
    </dgm:pt>
    <dgm:pt modelId="{99BB899F-8A7C-4757-B732-29C000B9E5EC}" type="pres">
      <dgm:prSet presAssocID="{FF97B754-E12C-4CF1-9947-73451D146ED3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440A730-34C2-410C-AC2C-B2C52EA06CD0}" type="pres">
      <dgm:prSet presAssocID="{FF97B754-E12C-4CF1-9947-73451D146ED3}" presName="rootComposite" presStyleCnt="0"/>
      <dgm:spPr/>
      <dgm:t>
        <a:bodyPr/>
        <a:lstStyle/>
        <a:p>
          <a:pPr rtl="1"/>
          <a:endParaRPr lang="ar-SA"/>
        </a:p>
      </dgm:t>
    </dgm:pt>
    <dgm:pt modelId="{DD895EA8-92B6-4C47-A3B9-D3BC82EA17B8}" type="pres">
      <dgm:prSet presAssocID="{FF97B754-E12C-4CF1-9947-73451D146ED3}" presName="rootText" presStyleLbl="node3" presStyleIdx="9" presStyleCnt="10" custScaleX="1429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DF07CC-05E3-4EFC-AE23-736ABEE74FC2}" type="pres">
      <dgm:prSet presAssocID="{FF97B754-E12C-4CF1-9947-73451D146ED3}" presName="rootConnector" presStyleLbl="node3" presStyleIdx="9" presStyleCnt="10"/>
      <dgm:spPr/>
      <dgm:t>
        <a:bodyPr/>
        <a:lstStyle/>
        <a:p>
          <a:endParaRPr lang="en-US"/>
        </a:p>
      </dgm:t>
    </dgm:pt>
    <dgm:pt modelId="{40CC0504-99C4-49EA-85F2-FB825A0A6E76}" type="pres">
      <dgm:prSet presAssocID="{FF97B754-E12C-4CF1-9947-73451D146ED3}" presName="hierChild4" presStyleCnt="0"/>
      <dgm:spPr/>
      <dgm:t>
        <a:bodyPr/>
        <a:lstStyle/>
        <a:p>
          <a:pPr rtl="1"/>
          <a:endParaRPr lang="ar-SA"/>
        </a:p>
      </dgm:t>
    </dgm:pt>
    <dgm:pt modelId="{BA38B6DF-8C0E-42CB-8221-D7651E6F3688}" type="pres">
      <dgm:prSet presAssocID="{FF97B754-E12C-4CF1-9947-73451D146ED3}" presName="hierChild5" presStyleCnt="0"/>
      <dgm:spPr/>
      <dgm:t>
        <a:bodyPr/>
        <a:lstStyle/>
        <a:p>
          <a:pPr rtl="1"/>
          <a:endParaRPr lang="ar-SA"/>
        </a:p>
      </dgm:t>
    </dgm:pt>
    <dgm:pt modelId="{EAA04D1F-7758-4392-84FE-5D8D50269907}" type="pres">
      <dgm:prSet presAssocID="{8B5AED68-F78A-4A4F-9369-2A0C2E47C3A6}" presName="hierChild5" presStyleCnt="0"/>
      <dgm:spPr/>
      <dgm:t>
        <a:bodyPr/>
        <a:lstStyle/>
        <a:p>
          <a:pPr rtl="1"/>
          <a:endParaRPr lang="ar-SA"/>
        </a:p>
      </dgm:t>
    </dgm:pt>
    <dgm:pt modelId="{0830744F-B399-4B8C-970A-4D1F9E625DF4}" type="pres">
      <dgm:prSet presAssocID="{5B774061-949B-4E56-8CD3-483A04EF10EB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78624DA5-757C-41D8-B5F3-3B9FB6A8FDF3}" type="presOf" srcId="{5C8DB149-F0BE-4AE2-8D83-C8F190D6E10C}" destId="{C0F031E0-054C-4258-8738-62F930389E43}" srcOrd="0" destOrd="0" presId="urn:microsoft.com/office/officeart/2005/8/layout/orgChart1"/>
    <dgm:cxn modelId="{BB86BE00-D12D-4B24-A336-784606422E4D}" srcId="{8B5AED68-F78A-4A4F-9369-2A0C2E47C3A6}" destId="{FF97B754-E12C-4CF1-9947-73451D146ED3}" srcOrd="4" destOrd="0" parTransId="{5C8DB149-F0BE-4AE2-8D83-C8F190D6E10C}" sibTransId="{B631476C-C425-4DF0-8EC6-31543D2D161A}"/>
    <dgm:cxn modelId="{A9F0B647-6F24-4204-831D-E284DDDEFBEF}" type="presOf" srcId="{E0C09F8C-CAB3-4946-82CE-DD7D96803E20}" destId="{63D05F9D-E055-48D3-BFEA-2E7DB1824A0B}" srcOrd="1" destOrd="0" presId="urn:microsoft.com/office/officeart/2005/8/layout/orgChart1"/>
    <dgm:cxn modelId="{100FB043-F460-4A9B-94B0-09687C156874}" type="presOf" srcId="{DEFDE61F-79D5-47CF-83F2-52917C5B9EE1}" destId="{6EF8A197-FFBB-4BCE-88A9-C2BABAE8F486}" srcOrd="1" destOrd="0" presId="urn:microsoft.com/office/officeart/2005/8/layout/orgChart1"/>
    <dgm:cxn modelId="{1EFAB6A2-2D3D-43C0-A14F-64F2EDBDD8FE}" srcId="{8B5AED68-F78A-4A4F-9369-2A0C2E47C3A6}" destId="{1B0A5F2D-5A05-4AC2-8FF0-492431376565}" srcOrd="0" destOrd="0" parTransId="{8347231D-A655-4400-9461-2D964B338FD4}" sibTransId="{DE0AD896-BAAB-4C65-BDD3-77CBA36759E0}"/>
    <dgm:cxn modelId="{BE870CF6-9AAA-44D9-A934-51812B376016}" type="presOf" srcId="{5B774061-949B-4E56-8CD3-483A04EF10EB}" destId="{68E045FE-B59A-4857-97E1-A0D94A7F3552}" srcOrd="1" destOrd="0" presId="urn:microsoft.com/office/officeart/2005/8/layout/orgChart1"/>
    <dgm:cxn modelId="{00C67BE6-FA6A-4961-81F2-DD7EB86DD0E4}" srcId="{5B774061-949B-4E56-8CD3-483A04EF10EB}" destId="{649D21BD-6D4A-4EAE-B2AF-12A3E9F7FFCE}" srcOrd="0" destOrd="0" parTransId="{CF0413E6-641E-4D5A-ADF3-EF04977D0D9C}" sibTransId="{046048CD-06A8-423D-8528-9A51A9C19814}"/>
    <dgm:cxn modelId="{8AEFAD53-D759-415F-A572-B48E43C98180}" type="presOf" srcId="{50D93C60-168A-421D-AD0E-D7B73BCB68FB}" destId="{BBBA85C0-BEFC-4D88-8E15-B86F1792742D}" srcOrd="1" destOrd="0" presId="urn:microsoft.com/office/officeart/2005/8/layout/orgChart1"/>
    <dgm:cxn modelId="{D4562633-95D3-4C42-836E-3A97FE81CF8E}" type="presOf" srcId="{B2E003BF-AE86-44ED-BA94-FDC989425996}" destId="{3674338A-9E8B-4EF8-863E-949277660985}" srcOrd="0" destOrd="0" presId="urn:microsoft.com/office/officeart/2005/8/layout/orgChart1"/>
    <dgm:cxn modelId="{D10B981A-A052-425A-B7C8-66F7972CB42E}" type="presOf" srcId="{35D1DD3F-6949-456C-98B3-8EFA558F6352}" destId="{B90E9AC1-EF88-41B4-AA2E-1422DB74D893}" srcOrd="1" destOrd="0" presId="urn:microsoft.com/office/officeart/2005/8/layout/orgChart1"/>
    <dgm:cxn modelId="{8C767DFE-9057-4023-93BD-B3B4EF673224}" type="presOf" srcId="{FBB5610F-55CF-4DD6-927B-699CBB2830F0}" destId="{A6AA9551-FEF8-4A7D-98DE-E02D1640AE76}" srcOrd="0" destOrd="0" presId="urn:microsoft.com/office/officeart/2005/8/layout/orgChart1"/>
    <dgm:cxn modelId="{B5DFF3A4-89DC-421D-B908-E899057BB9E7}" type="presOf" srcId="{8E777AEE-C8BD-4C9C-877E-62F0C036E724}" destId="{1CDBEFD5-1620-4E1E-864D-A68F31DA3178}" srcOrd="0" destOrd="0" presId="urn:microsoft.com/office/officeart/2005/8/layout/orgChart1"/>
    <dgm:cxn modelId="{E49F8E11-37D4-4F70-8C39-E35A3F754EE7}" type="presOf" srcId="{FF97B754-E12C-4CF1-9947-73451D146ED3}" destId="{00DF07CC-05E3-4EFC-AE23-736ABEE74FC2}" srcOrd="1" destOrd="0" presId="urn:microsoft.com/office/officeart/2005/8/layout/orgChart1"/>
    <dgm:cxn modelId="{B2558C53-3EE4-4313-BA19-579BE21EB193}" type="presOf" srcId="{8347231D-A655-4400-9461-2D964B338FD4}" destId="{C7C8D323-8B58-49B5-90DC-BBB48D757865}" srcOrd="0" destOrd="0" presId="urn:microsoft.com/office/officeart/2005/8/layout/orgChart1"/>
    <dgm:cxn modelId="{46AAA96C-E71E-45D7-AF5C-F0AB179B1CE7}" type="presOf" srcId="{1B0A5F2D-5A05-4AC2-8FF0-492431376565}" destId="{CE5340BB-A421-435A-92A9-C0B5747E39E8}" srcOrd="1" destOrd="0" presId="urn:microsoft.com/office/officeart/2005/8/layout/orgChart1"/>
    <dgm:cxn modelId="{C47CD7F7-5AD8-44FE-B99C-3D43A9BB7962}" type="presOf" srcId="{F8C83CAA-D696-477F-902E-B7C210DB6017}" destId="{2BCD7D52-15DD-4161-8FE1-365757357435}" srcOrd="1" destOrd="0" presId="urn:microsoft.com/office/officeart/2005/8/layout/orgChart1"/>
    <dgm:cxn modelId="{B25F77A7-A2FD-4E88-9CA2-CC3864AA8690}" type="presOf" srcId="{4A7FA770-ED7A-4BDA-B7C1-51AC4D3F1864}" destId="{F95D54B0-9FCB-4817-819A-8F4736A3F5B6}" srcOrd="0" destOrd="0" presId="urn:microsoft.com/office/officeart/2005/8/layout/orgChart1"/>
    <dgm:cxn modelId="{7D2FE33B-C3A8-41B5-B157-222B0D51BDF5}" srcId="{8B5AED68-F78A-4A4F-9369-2A0C2E47C3A6}" destId="{50D93C60-168A-421D-AD0E-D7B73BCB68FB}" srcOrd="3" destOrd="0" parTransId="{14BE226E-5D79-4ACC-9EEB-B24F99E13400}" sibTransId="{FF80DD6F-910F-4037-B9CB-93BAE4456100}"/>
    <dgm:cxn modelId="{52488915-4C07-4AE3-AFAD-56E24D224053}" type="presOf" srcId="{649D21BD-6D4A-4EAE-B2AF-12A3E9F7FFCE}" destId="{0A9F4A8B-2DD7-4629-B3C2-205E53E08575}" srcOrd="1" destOrd="0" presId="urn:microsoft.com/office/officeart/2005/8/layout/orgChart1"/>
    <dgm:cxn modelId="{683BE2EF-42FD-4D66-A1DE-BB1920031DDE}" type="presOf" srcId="{14BE226E-5D79-4ACC-9EEB-B24F99E13400}" destId="{E55A0DCA-DDA1-4A81-8457-5050635152E9}" srcOrd="0" destOrd="0" presId="urn:microsoft.com/office/officeart/2005/8/layout/orgChart1"/>
    <dgm:cxn modelId="{92358F3C-1EE7-481D-8E87-039A0C3FB680}" type="presOf" srcId="{4A7FA770-ED7A-4BDA-B7C1-51AC4D3F1864}" destId="{D5731DD9-2F2E-4214-B364-F573DD53A635}" srcOrd="1" destOrd="0" presId="urn:microsoft.com/office/officeart/2005/8/layout/orgChart1"/>
    <dgm:cxn modelId="{C0D59DC3-0533-4742-AA06-1CA7BCD51AED}" type="presOf" srcId="{235D242B-C053-4C34-B863-A3E40A42E9AA}" destId="{F247D0AA-347E-4253-9684-166F9265EBD5}" srcOrd="0" destOrd="0" presId="urn:microsoft.com/office/officeart/2005/8/layout/orgChart1"/>
    <dgm:cxn modelId="{EAC9BD54-D80E-4AE2-ACCD-4E269590BC0A}" type="presOf" srcId="{35D1DD3F-6949-456C-98B3-8EFA558F6352}" destId="{A072C475-07D4-40D4-B4FD-FDEEC4739484}" srcOrd="0" destOrd="0" presId="urn:microsoft.com/office/officeart/2005/8/layout/orgChart1"/>
    <dgm:cxn modelId="{C7EC0F7D-E675-4E95-926D-8CBDC1FAF295}" type="presOf" srcId="{DEFDE61F-79D5-47CF-83F2-52917C5B9EE1}" destId="{737417D8-2B6D-44C4-B6E2-3573C50EEF8F}" srcOrd="0" destOrd="0" presId="urn:microsoft.com/office/officeart/2005/8/layout/orgChart1"/>
    <dgm:cxn modelId="{5222361B-DCFD-49F7-ABC2-E1404FEB200B}" type="presOf" srcId="{1B0A5F2D-5A05-4AC2-8FF0-492431376565}" destId="{A3160D33-073B-4D02-A304-E23C7AE91B7C}" srcOrd="0" destOrd="0" presId="urn:microsoft.com/office/officeart/2005/8/layout/orgChart1"/>
    <dgm:cxn modelId="{C26EB1A2-C8E8-4D9F-B63D-382EB6482151}" type="presOf" srcId="{C4C126C8-62D1-4AC0-8F7C-E6B472054197}" destId="{45AB7D10-24D7-4138-9509-2B76234EB0C1}" srcOrd="0" destOrd="0" presId="urn:microsoft.com/office/officeart/2005/8/layout/orgChart1"/>
    <dgm:cxn modelId="{850A92D7-A48D-467B-A890-FE4D22E74B9C}" type="presOf" srcId="{F8C83CAA-D696-477F-902E-B7C210DB6017}" destId="{D548C648-9883-4F95-9289-973F0EE5258D}" srcOrd="0" destOrd="0" presId="urn:microsoft.com/office/officeart/2005/8/layout/orgChart1"/>
    <dgm:cxn modelId="{72E1A6E1-EF04-4DD5-9611-9F8BA2B97461}" srcId="{649D21BD-6D4A-4EAE-B2AF-12A3E9F7FFCE}" destId="{35D1DD3F-6949-456C-98B3-8EFA558F6352}" srcOrd="1" destOrd="0" parTransId="{FBB5610F-55CF-4DD6-927B-699CBB2830F0}" sibTransId="{F3F6D199-A96A-450C-B508-75ED43EBDB51}"/>
    <dgm:cxn modelId="{AE94C468-C06B-4581-992B-54AECB2F3046}" srcId="{8B5AED68-F78A-4A4F-9369-2A0C2E47C3A6}" destId="{F8C83CAA-D696-477F-902E-B7C210DB6017}" srcOrd="1" destOrd="0" parTransId="{8E95CDBE-FBD3-4469-91ED-55FA30EA6C5E}" sibTransId="{9D4DCF3A-8984-4AD6-9CB1-5DBB58029C7F}"/>
    <dgm:cxn modelId="{6CCFCA79-22DC-4614-9362-44CDD7512083}" type="presOf" srcId="{8B5AED68-F78A-4A4F-9369-2A0C2E47C3A6}" destId="{CDF2EA55-B4B2-4A79-9B17-17B6388BEC85}" srcOrd="1" destOrd="0" presId="urn:microsoft.com/office/officeart/2005/8/layout/orgChart1"/>
    <dgm:cxn modelId="{1950654B-3148-4CAD-92E8-7F75B5F7EDF8}" type="presOf" srcId="{0747B665-333B-4EA3-A81E-AD71354F2A83}" destId="{A0C118C6-F196-48DB-BA42-D6EF6E1BD2E1}" srcOrd="0" destOrd="0" presId="urn:microsoft.com/office/officeart/2005/8/layout/orgChart1"/>
    <dgm:cxn modelId="{F941B822-CA8E-4607-B6C0-D3F4F3698B4D}" srcId="{649D21BD-6D4A-4EAE-B2AF-12A3E9F7FFCE}" destId="{4A7FA770-ED7A-4BDA-B7C1-51AC4D3F1864}" srcOrd="4" destOrd="0" parTransId="{2E4B4757-F0B3-4E26-96E9-3C7BA14EB080}" sibTransId="{7BD3670E-F83F-4DD1-BFD7-9AC8CAE28F68}"/>
    <dgm:cxn modelId="{A8622973-E527-452A-8996-82C8390258D1}" srcId="{649D21BD-6D4A-4EAE-B2AF-12A3E9F7FFCE}" destId="{C4C126C8-62D1-4AC0-8F7C-E6B472054197}" srcOrd="3" destOrd="0" parTransId="{B2E003BF-AE86-44ED-BA94-FDC989425996}" sibTransId="{D17B594F-C5BC-4A13-8999-F069639AE710}"/>
    <dgm:cxn modelId="{326EEA4E-708A-4DC0-878F-9C4A8B49A3C4}" type="presOf" srcId="{2E4B4757-F0B3-4E26-96E9-3C7BA14EB080}" destId="{D83E3798-4518-4C13-8E6F-92836E319BA1}" srcOrd="0" destOrd="0" presId="urn:microsoft.com/office/officeart/2005/8/layout/orgChart1"/>
    <dgm:cxn modelId="{35854BF6-EA11-4871-B6F7-5D4B5BBCA306}" type="presOf" srcId="{649D21BD-6D4A-4EAE-B2AF-12A3E9F7FFCE}" destId="{674BCD33-773D-40D5-9642-AC985FFDF429}" srcOrd="0" destOrd="0" presId="urn:microsoft.com/office/officeart/2005/8/layout/orgChart1"/>
    <dgm:cxn modelId="{1DFC3E7E-15D6-40B1-B5DE-D100763A497B}" type="presOf" srcId="{8E95CDBE-FBD3-4469-91ED-55FA30EA6C5E}" destId="{21DF049D-2046-46F5-8D22-C1D09ED76D61}" srcOrd="0" destOrd="0" presId="urn:microsoft.com/office/officeart/2005/8/layout/orgChart1"/>
    <dgm:cxn modelId="{0F6D53CF-7B62-43F0-B88A-22A0787DC63F}" srcId="{649D21BD-6D4A-4EAE-B2AF-12A3E9F7FFCE}" destId="{DEFDE61F-79D5-47CF-83F2-52917C5B9EE1}" srcOrd="0" destOrd="0" parTransId="{0747B665-333B-4EA3-A81E-AD71354F2A83}" sibTransId="{515C916F-D78A-45B9-A410-B4924A784597}"/>
    <dgm:cxn modelId="{63EE2261-FF85-4ACF-847E-1C31D32418C3}" srcId="{8B5AED68-F78A-4A4F-9369-2A0C2E47C3A6}" destId="{E0C09F8C-CAB3-4946-82CE-DD7D96803E20}" srcOrd="2" destOrd="0" parTransId="{D19A160B-9D47-40AC-8DA6-922891FC90C1}" sibTransId="{DF144F8E-5C1D-4134-9073-F6F42869559B}"/>
    <dgm:cxn modelId="{D65F7DB3-3606-470B-8F64-84C2E196C5ED}" type="presOf" srcId="{4BE0FE3A-9355-4D9D-B39B-68E64FA20953}" destId="{BEF8F7A1-52B0-48A6-9A16-2996D6479020}" srcOrd="0" destOrd="0" presId="urn:microsoft.com/office/officeart/2005/8/layout/orgChart1"/>
    <dgm:cxn modelId="{F0872577-EDDE-46EB-BBD4-8216DA1BBE34}" type="presOf" srcId="{FF97B754-E12C-4CF1-9947-73451D146ED3}" destId="{DD895EA8-92B6-4C47-A3B9-D3BC82EA17B8}" srcOrd="0" destOrd="0" presId="urn:microsoft.com/office/officeart/2005/8/layout/orgChart1"/>
    <dgm:cxn modelId="{D5E0BC98-5ED4-4DF5-A08F-ADE1700F9456}" type="presOf" srcId="{CF0413E6-641E-4D5A-ADF3-EF04977D0D9C}" destId="{F7937FE4-68AD-487B-B814-593A03BAB15C}" srcOrd="0" destOrd="0" presId="urn:microsoft.com/office/officeart/2005/8/layout/orgChart1"/>
    <dgm:cxn modelId="{8DC785C5-9761-4154-8002-AD298945FF0B}" type="presOf" srcId="{D19A160B-9D47-40AC-8DA6-922891FC90C1}" destId="{2C297C46-CF83-48B0-9265-2FC2B31D5721}" srcOrd="0" destOrd="0" presId="urn:microsoft.com/office/officeart/2005/8/layout/orgChart1"/>
    <dgm:cxn modelId="{C217705A-3559-49B7-B709-BB63C75CDAF9}" type="presOf" srcId="{8B5AED68-F78A-4A4F-9369-2A0C2E47C3A6}" destId="{D681711F-38A5-4398-9FB0-3BC37F1EB9F0}" srcOrd="0" destOrd="0" presId="urn:microsoft.com/office/officeart/2005/8/layout/orgChart1"/>
    <dgm:cxn modelId="{66B0624E-DEE6-4EEF-9A01-17904134617A}" srcId="{649D21BD-6D4A-4EAE-B2AF-12A3E9F7FFCE}" destId="{235D242B-C053-4C34-B863-A3E40A42E9AA}" srcOrd="2" destOrd="0" parTransId="{8E777AEE-C8BD-4C9C-877E-62F0C036E724}" sibTransId="{E04D5FBF-1C7B-40E7-A782-E1D4DE258430}"/>
    <dgm:cxn modelId="{C17200B0-5C43-489B-8A81-377E03E74772}" type="presOf" srcId="{E0C09F8C-CAB3-4946-82CE-DD7D96803E20}" destId="{5CEE50F4-B36B-4FEF-8237-EB59711AA765}" srcOrd="0" destOrd="0" presId="urn:microsoft.com/office/officeart/2005/8/layout/orgChart1"/>
    <dgm:cxn modelId="{9C25CEDA-3EAD-4004-910E-942935519B43}" type="presOf" srcId="{C4C126C8-62D1-4AC0-8F7C-E6B472054197}" destId="{87EB0F16-1901-4B1A-9D92-A73E1128D86B}" srcOrd="1" destOrd="0" presId="urn:microsoft.com/office/officeart/2005/8/layout/orgChart1"/>
    <dgm:cxn modelId="{92145482-4243-42D8-AF54-6BCA4686C1E5}" type="presOf" srcId="{50D93C60-168A-421D-AD0E-D7B73BCB68FB}" destId="{9B243839-1772-40DC-A045-8E4374A8A939}" srcOrd="0" destOrd="0" presId="urn:microsoft.com/office/officeart/2005/8/layout/orgChart1"/>
    <dgm:cxn modelId="{B312CC7E-4593-46FE-AAB5-D3C585881048}" type="presOf" srcId="{BB8787F0-08B8-4FC6-9B52-0D6466442643}" destId="{6D523F25-17A2-4288-9166-507D46146C8F}" srcOrd="0" destOrd="0" presId="urn:microsoft.com/office/officeart/2005/8/layout/orgChart1"/>
    <dgm:cxn modelId="{52597B8C-CD78-4F7C-AAB8-00ADB72DD6D5}" srcId="{BB8787F0-08B8-4FC6-9B52-0D6466442643}" destId="{5B774061-949B-4E56-8CD3-483A04EF10EB}" srcOrd="0" destOrd="0" parTransId="{911038DB-FCD7-4526-9ABC-ACCB6EA7DA0A}" sibTransId="{7441B476-B10D-402A-AB10-27F566E4137E}"/>
    <dgm:cxn modelId="{6E4B853B-2E9F-4513-887A-AF1D64D24328}" srcId="{5B774061-949B-4E56-8CD3-483A04EF10EB}" destId="{8B5AED68-F78A-4A4F-9369-2A0C2E47C3A6}" srcOrd="1" destOrd="0" parTransId="{4BE0FE3A-9355-4D9D-B39B-68E64FA20953}" sibTransId="{2B5A22AE-0033-4550-A961-9D64D5267A7B}"/>
    <dgm:cxn modelId="{312F60AF-63CB-49CE-8A86-ABB6F620695D}" type="presOf" srcId="{235D242B-C053-4C34-B863-A3E40A42E9AA}" destId="{2F3C90D1-0C94-4E79-A840-144F2B2E47B9}" srcOrd="1" destOrd="0" presId="urn:microsoft.com/office/officeart/2005/8/layout/orgChart1"/>
    <dgm:cxn modelId="{372E501D-C5D0-4156-937E-FFC89948B368}" type="presOf" srcId="{5B774061-949B-4E56-8CD3-483A04EF10EB}" destId="{A774F2EF-651A-47EC-AFAD-0E49F3FCB3C9}" srcOrd="0" destOrd="0" presId="urn:microsoft.com/office/officeart/2005/8/layout/orgChart1"/>
    <dgm:cxn modelId="{91CC96EA-455D-47FC-9B01-E2AC7E10F5A3}" type="presParOf" srcId="{6D523F25-17A2-4288-9166-507D46146C8F}" destId="{342989C0-6CBE-4D47-95FC-E8FDCC705068}" srcOrd="0" destOrd="0" presId="urn:microsoft.com/office/officeart/2005/8/layout/orgChart1"/>
    <dgm:cxn modelId="{E5B2CD9B-7D1A-4B92-A6C6-9FFA9EE77B0D}" type="presParOf" srcId="{342989C0-6CBE-4D47-95FC-E8FDCC705068}" destId="{B75FA1D6-E925-4773-BB58-BE11CBA320F5}" srcOrd="0" destOrd="0" presId="urn:microsoft.com/office/officeart/2005/8/layout/orgChart1"/>
    <dgm:cxn modelId="{45B0AD13-8495-4286-A46C-164A2C6D3BEC}" type="presParOf" srcId="{B75FA1D6-E925-4773-BB58-BE11CBA320F5}" destId="{A774F2EF-651A-47EC-AFAD-0E49F3FCB3C9}" srcOrd="0" destOrd="0" presId="urn:microsoft.com/office/officeart/2005/8/layout/orgChart1"/>
    <dgm:cxn modelId="{E7DD3101-C14D-4A37-B5D2-5405C806DDE4}" type="presParOf" srcId="{B75FA1D6-E925-4773-BB58-BE11CBA320F5}" destId="{68E045FE-B59A-4857-97E1-A0D94A7F3552}" srcOrd="1" destOrd="0" presId="urn:microsoft.com/office/officeart/2005/8/layout/orgChart1"/>
    <dgm:cxn modelId="{7DFA7063-08FB-49C7-B9DE-35A83444397D}" type="presParOf" srcId="{342989C0-6CBE-4D47-95FC-E8FDCC705068}" destId="{E2BB5DAB-0533-456A-9FF5-2BD57288A8EB}" srcOrd="1" destOrd="0" presId="urn:microsoft.com/office/officeart/2005/8/layout/orgChart1"/>
    <dgm:cxn modelId="{B1E81A6C-E28C-4AB5-9347-497A0C6F7BD7}" type="presParOf" srcId="{E2BB5DAB-0533-456A-9FF5-2BD57288A8EB}" destId="{F7937FE4-68AD-487B-B814-593A03BAB15C}" srcOrd="0" destOrd="0" presId="urn:microsoft.com/office/officeart/2005/8/layout/orgChart1"/>
    <dgm:cxn modelId="{1CC28082-CA62-46D2-B7E6-0AF42F24915A}" type="presParOf" srcId="{E2BB5DAB-0533-456A-9FF5-2BD57288A8EB}" destId="{76D977F3-17A1-4955-975B-1C0B8596238B}" srcOrd="1" destOrd="0" presId="urn:microsoft.com/office/officeart/2005/8/layout/orgChart1"/>
    <dgm:cxn modelId="{9A10E957-E241-434C-9220-6BFACAB3AA03}" type="presParOf" srcId="{76D977F3-17A1-4955-975B-1C0B8596238B}" destId="{A7A7ED4D-0805-4131-BD25-68A49924FF01}" srcOrd="0" destOrd="0" presId="urn:microsoft.com/office/officeart/2005/8/layout/orgChart1"/>
    <dgm:cxn modelId="{840E113B-CB16-4D39-8695-A4B360B3B92C}" type="presParOf" srcId="{A7A7ED4D-0805-4131-BD25-68A49924FF01}" destId="{674BCD33-773D-40D5-9642-AC985FFDF429}" srcOrd="0" destOrd="0" presId="urn:microsoft.com/office/officeart/2005/8/layout/orgChart1"/>
    <dgm:cxn modelId="{31CC75F8-F184-4583-A826-7F6272D99B04}" type="presParOf" srcId="{A7A7ED4D-0805-4131-BD25-68A49924FF01}" destId="{0A9F4A8B-2DD7-4629-B3C2-205E53E08575}" srcOrd="1" destOrd="0" presId="urn:microsoft.com/office/officeart/2005/8/layout/orgChart1"/>
    <dgm:cxn modelId="{B650D38F-58FB-4F32-A66B-41A07290370F}" type="presParOf" srcId="{76D977F3-17A1-4955-975B-1C0B8596238B}" destId="{27653859-B56B-4EC4-A0B1-D51E4BC7E5DD}" srcOrd="1" destOrd="0" presId="urn:microsoft.com/office/officeart/2005/8/layout/orgChart1"/>
    <dgm:cxn modelId="{22BADE42-712E-4F5C-A3F2-35FDB4213ADF}" type="presParOf" srcId="{27653859-B56B-4EC4-A0B1-D51E4BC7E5DD}" destId="{A0C118C6-F196-48DB-BA42-D6EF6E1BD2E1}" srcOrd="0" destOrd="0" presId="urn:microsoft.com/office/officeart/2005/8/layout/orgChart1"/>
    <dgm:cxn modelId="{E6EDA371-B36D-4A39-B5A0-7AEB187E890D}" type="presParOf" srcId="{27653859-B56B-4EC4-A0B1-D51E4BC7E5DD}" destId="{AF0287D4-BB0F-45A3-8918-ACC79F79F915}" srcOrd="1" destOrd="0" presId="urn:microsoft.com/office/officeart/2005/8/layout/orgChart1"/>
    <dgm:cxn modelId="{B277A85A-FBAF-4B38-B168-792C2909C069}" type="presParOf" srcId="{AF0287D4-BB0F-45A3-8918-ACC79F79F915}" destId="{9AB12094-2738-446E-BD42-7A46B6639307}" srcOrd="0" destOrd="0" presId="urn:microsoft.com/office/officeart/2005/8/layout/orgChart1"/>
    <dgm:cxn modelId="{96E02781-164F-497D-AB07-20E85B3BB5F8}" type="presParOf" srcId="{9AB12094-2738-446E-BD42-7A46B6639307}" destId="{737417D8-2B6D-44C4-B6E2-3573C50EEF8F}" srcOrd="0" destOrd="0" presId="urn:microsoft.com/office/officeart/2005/8/layout/orgChart1"/>
    <dgm:cxn modelId="{6423EB65-9499-4B35-BD22-54E67CD4929A}" type="presParOf" srcId="{9AB12094-2738-446E-BD42-7A46B6639307}" destId="{6EF8A197-FFBB-4BCE-88A9-C2BABAE8F486}" srcOrd="1" destOrd="0" presId="urn:microsoft.com/office/officeart/2005/8/layout/orgChart1"/>
    <dgm:cxn modelId="{F4676627-5675-4484-8542-8CB378776D28}" type="presParOf" srcId="{AF0287D4-BB0F-45A3-8918-ACC79F79F915}" destId="{8E8B238A-A37A-464D-ACC4-B10017CB1C64}" srcOrd="1" destOrd="0" presId="urn:microsoft.com/office/officeart/2005/8/layout/orgChart1"/>
    <dgm:cxn modelId="{FA07DAB9-7721-4479-AACD-4FB18ED6FF25}" type="presParOf" srcId="{AF0287D4-BB0F-45A3-8918-ACC79F79F915}" destId="{E3EDA21F-6DA9-4610-BE9A-80E4D53BB6B9}" srcOrd="2" destOrd="0" presId="urn:microsoft.com/office/officeart/2005/8/layout/orgChart1"/>
    <dgm:cxn modelId="{8CEADC2F-2FF6-4B1F-B511-B883820D35F7}" type="presParOf" srcId="{27653859-B56B-4EC4-A0B1-D51E4BC7E5DD}" destId="{A6AA9551-FEF8-4A7D-98DE-E02D1640AE76}" srcOrd="2" destOrd="0" presId="urn:microsoft.com/office/officeart/2005/8/layout/orgChart1"/>
    <dgm:cxn modelId="{C13BB8B4-DE7F-42FB-B2BF-4757EDD0FD1F}" type="presParOf" srcId="{27653859-B56B-4EC4-A0B1-D51E4BC7E5DD}" destId="{848DFC6C-6507-4478-8B15-51AC72230CC3}" srcOrd="3" destOrd="0" presId="urn:microsoft.com/office/officeart/2005/8/layout/orgChart1"/>
    <dgm:cxn modelId="{4BD7287C-38FB-42D1-BE36-A5717C8ECB72}" type="presParOf" srcId="{848DFC6C-6507-4478-8B15-51AC72230CC3}" destId="{7235C481-BC00-43D2-A1C1-A92AA521B175}" srcOrd="0" destOrd="0" presId="urn:microsoft.com/office/officeart/2005/8/layout/orgChart1"/>
    <dgm:cxn modelId="{103A097C-47FB-4FE8-B6B8-F038378B9D1B}" type="presParOf" srcId="{7235C481-BC00-43D2-A1C1-A92AA521B175}" destId="{A072C475-07D4-40D4-B4FD-FDEEC4739484}" srcOrd="0" destOrd="0" presId="urn:microsoft.com/office/officeart/2005/8/layout/orgChart1"/>
    <dgm:cxn modelId="{24EB7494-1205-4522-8E6C-7DB1EFAC2E3B}" type="presParOf" srcId="{7235C481-BC00-43D2-A1C1-A92AA521B175}" destId="{B90E9AC1-EF88-41B4-AA2E-1422DB74D893}" srcOrd="1" destOrd="0" presId="urn:microsoft.com/office/officeart/2005/8/layout/orgChart1"/>
    <dgm:cxn modelId="{36347713-877F-48DD-83A5-AB2C2BBCB24D}" type="presParOf" srcId="{848DFC6C-6507-4478-8B15-51AC72230CC3}" destId="{49C71A3B-F43E-4C61-8064-4A965E6380D6}" srcOrd="1" destOrd="0" presId="urn:microsoft.com/office/officeart/2005/8/layout/orgChart1"/>
    <dgm:cxn modelId="{7CB381EF-B39E-438A-B067-573EF738FA09}" type="presParOf" srcId="{848DFC6C-6507-4478-8B15-51AC72230CC3}" destId="{C1EC9D16-7898-4062-90C1-F7967F6B4479}" srcOrd="2" destOrd="0" presId="urn:microsoft.com/office/officeart/2005/8/layout/orgChart1"/>
    <dgm:cxn modelId="{A697F9D9-5BCC-4FDF-A947-4B8D58AAA77F}" type="presParOf" srcId="{27653859-B56B-4EC4-A0B1-D51E4BC7E5DD}" destId="{1CDBEFD5-1620-4E1E-864D-A68F31DA3178}" srcOrd="4" destOrd="0" presId="urn:microsoft.com/office/officeart/2005/8/layout/orgChart1"/>
    <dgm:cxn modelId="{1A006DF7-8836-481B-8200-F7929D45AC14}" type="presParOf" srcId="{27653859-B56B-4EC4-A0B1-D51E4BC7E5DD}" destId="{0E5ED7CC-B2D0-42E5-94E2-F5E6EEA45632}" srcOrd="5" destOrd="0" presId="urn:microsoft.com/office/officeart/2005/8/layout/orgChart1"/>
    <dgm:cxn modelId="{7417A71A-916B-47BE-871E-B501E75C0033}" type="presParOf" srcId="{0E5ED7CC-B2D0-42E5-94E2-F5E6EEA45632}" destId="{ACB9284A-8B2A-4C28-BCFE-422C63974052}" srcOrd="0" destOrd="0" presId="urn:microsoft.com/office/officeart/2005/8/layout/orgChart1"/>
    <dgm:cxn modelId="{21F90DC2-CDC9-4D68-9EE4-C117DB1F3C21}" type="presParOf" srcId="{ACB9284A-8B2A-4C28-BCFE-422C63974052}" destId="{F247D0AA-347E-4253-9684-166F9265EBD5}" srcOrd="0" destOrd="0" presId="urn:microsoft.com/office/officeart/2005/8/layout/orgChart1"/>
    <dgm:cxn modelId="{65A60969-BBC6-4119-BF82-A5AD83390CBA}" type="presParOf" srcId="{ACB9284A-8B2A-4C28-BCFE-422C63974052}" destId="{2F3C90D1-0C94-4E79-A840-144F2B2E47B9}" srcOrd="1" destOrd="0" presId="urn:microsoft.com/office/officeart/2005/8/layout/orgChart1"/>
    <dgm:cxn modelId="{50D42F9D-4A2A-4EDF-9F4B-D8721FEFE9F7}" type="presParOf" srcId="{0E5ED7CC-B2D0-42E5-94E2-F5E6EEA45632}" destId="{698BE5A4-0C58-4E59-9929-17F27140EB74}" srcOrd="1" destOrd="0" presId="urn:microsoft.com/office/officeart/2005/8/layout/orgChart1"/>
    <dgm:cxn modelId="{84A1BAD9-D648-41C1-8976-80F052C8AAE8}" type="presParOf" srcId="{0E5ED7CC-B2D0-42E5-94E2-F5E6EEA45632}" destId="{9D114DFC-79C7-4ADC-A29A-CA33D79B2103}" srcOrd="2" destOrd="0" presId="urn:microsoft.com/office/officeart/2005/8/layout/orgChart1"/>
    <dgm:cxn modelId="{F58D88A9-0EDA-45A1-BD62-883B17FFD55D}" type="presParOf" srcId="{27653859-B56B-4EC4-A0B1-D51E4BC7E5DD}" destId="{3674338A-9E8B-4EF8-863E-949277660985}" srcOrd="6" destOrd="0" presId="urn:microsoft.com/office/officeart/2005/8/layout/orgChart1"/>
    <dgm:cxn modelId="{E37E130F-BF2E-4D82-83C5-DBFEB52AC18F}" type="presParOf" srcId="{27653859-B56B-4EC4-A0B1-D51E4BC7E5DD}" destId="{21F6BBD7-DF8A-4B95-AF74-D5FE8FE252C3}" srcOrd="7" destOrd="0" presId="urn:microsoft.com/office/officeart/2005/8/layout/orgChart1"/>
    <dgm:cxn modelId="{924D861B-0A8B-4DBD-BFB0-B07F5636827C}" type="presParOf" srcId="{21F6BBD7-DF8A-4B95-AF74-D5FE8FE252C3}" destId="{AA326C77-8964-4101-B674-460F30CDB772}" srcOrd="0" destOrd="0" presId="urn:microsoft.com/office/officeart/2005/8/layout/orgChart1"/>
    <dgm:cxn modelId="{5AAEAD3D-65C4-44D2-AED7-1D43D07AA8E1}" type="presParOf" srcId="{AA326C77-8964-4101-B674-460F30CDB772}" destId="{45AB7D10-24D7-4138-9509-2B76234EB0C1}" srcOrd="0" destOrd="0" presId="urn:microsoft.com/office/officeart/2005/8/layout/orgChart1"/>
    <dgm:cxn modelId="{C2A3E8F5-A986-4CF5-8A3A-297D1002EF09}" type="presParOf" srcId="{AA326C77-8964-4101-B674-460F30CDB772}" destId="{87EB0F16-1901-4B1A-9D92-A73E1128D86B}" srcOrd="1" destOrd="0" presId="urn:microsoft.com/office/officeart/2005/8/layout/orgChart1"/>
    <dgm:cxn modelId="{5BB64B3A-B940-4834-9E53-5B7CF7258BAE}" type="presParOf" srcId="{21F6BBD7-DF8A-4B95-AF74-D5FE8FE252C3}" destId="{EC8FF57F-C735-4D65-A150-3245ADE21616}" srcOrd="1" destOrd="0" presId="urn:microsoft.com/office/officeart/2005/8/layout/orgChart1"/>
    <dgm:cxn modelId="{2D24F229-31C4-4ACB-B166-6F973673F0BC}" type="presParOf" srcId="{21F6BBD7-DF8A-4B95-AF74-D5FE8FE252C3}" destId="{78F371D3-B63C-4BC6-9A65-E24ED6124153}" srcOrd="2" destOrd="0" presId="urn:microsoft.com/office/officeart/2005/8/layout/orgChart1"/>
    <dgm:cxn modelId="{410C860E-DC2B-431A-8BFA-EAC541BD39DD}" type="presParOf" srcId="{27653859-B56B-4EC4-A0B1-D51E4BC7E5DD}" destId="{D83E3798-4518-4C13-8E6F-92836E319BA1}" srcOrd="8" destOrd="0" presId="urn:microsoft.com/office/officeart/2005/8/layout/orgChart1"/>
    <dgm:cxn modelId="{3C86382F-39C1-4833-BE5F-3E9FA35CA4E2}" type="presParOf" srcId="{27653859-B56B-4EC4-A0B1-D51E4BC7E5DD}" destId="{C2BC5D02-D8EA-41FF-A95E-1E1B47702049}" srcOrd="9" destOrd="0" presId="urn:microsoft.com/office/officeart/2005/8/layout/orgChart1"/>
    <dgm:cxn modelId="{01478F88-4309-48FC-A2CC-3C22639B1004}" type="presParOf" srcId="{C2BC5D02-D8EA-41FF-A95E-1E1B47702049}" destId="{BEACD393-9864-4B31-9E43-144E7BC89C9A}" srcOrd="0" destOrd="0" presId="urn:microsoft.com/office/officeart/2005/8/layout/orgChart1"/>
    <dgm:cxn modelId="{0BE8A94A-61D2-436D-BE28-0DE551336AFD}" type="presParOf" srcId="{BEACD393-9864-4B31-9E43-144E7BC89C9A}" destId="{F95D54B0-9FCB-4817-819A-8F4736A3F5B6}" srcOrd="0" destOrd="0" presId="urn:microsoft.com/office/officeart/2005/8/layout/orgChart1"/>
    <dgm:cxn modelId="{2DCDEB49-D43E-44A2-A2C1-9E8F8CCCF590}" type="presParOf" srcId="{BEACD393-9864-4B31-9E43-144E7BC89C9A}" destId="{D5731DD9-2F2E-4214-B364-F573DD53A635}" srcOrd="1" destOrd="0" presId="urn:microsoft.com/office/officeart/2005/8/layout/orgChart1"/>
    <dgm:cxn modelId="{2F768140-0C33-46F8-BB5E-A14124F9CD30}" type="presParOf" srcId="{C2BC5D02-D8EA-41FF-A95E-1E1B47702049}" destId="{64B51EC6-FAD9-4492-8164-430D8BFE29B4}" srcOrd="1" destOrd="0" presId="urn:microsoft.com/office/officeart/2005/8/layout/orgChart1"/>
    <dgm:cxn modelId="{F9AD380B-AA87-47F2-8A0A-DF223024D321}" type="presParOf" srcId="{C2BC5D02-D8EA-41FF-A95E-1E1B47702049}" destId="{1A291EB7-93E6-40CD-A5FB-B80EA0CB13C4}" srcOrd="2" destOrd="0" presId="urn:microsoft.com/office/officeart/2005/8/layout/orgChart1"/>
    <dgm:cxn modelId="{37D05E5B-A39A-4DBB-882C-E6DEF325ADC0}" type="presParOf" srcId="{76D977F3-17A1-4955-975B-1C0B8596238B}" destId="{916D29E2-B099-47CF-8793-C997585238A9}" srcOrd="2" destOrd="0" presId="urn:microsoft.com/office/officeart/2005/8/layout/orgChart1"/>
    <dgm:cxn modelId="{69CFDDF5-9782-4025-8ED0-4F485A468B40}" type="presParOf" srcId="{E2BB5DAB-0533-456A-9FF5-2BD57288A8EB}" destId="{BEF8F7A1-52B0-48A6-9A16-2996D6479020}" srcOrd="2" destOrd="0" presId="urn:microsoft.com/office/officeart/2005/8/layout/orgChart1"/>
    <dgm:cxn modelId="{413DEF33-9D58-435E-9B3F-C09F0A60E6AF}" type="presParOf" srcId="{E2BB5DAB-0533-456A-9FF5-2BD57288A8EB}" destId="{61B3F7F3-B40E-4773-94A9-A36437E07F27}" srcOrd="3" destOrd="0" presId="urn:microsoft.com/office/officeart/2005/8/layout/orgChart1"/>
    <dgm:cxn modelId="{748D6179-7450-4656-B394-C0711D960446}" type="presParOf" srcId="{61B3F7F3-B40E-4773-94A9-A36437E07F27}" destId="{84BBAE49-BA7A-4E2E-A6B6-6CAEDEC54E9A}" srcOrd="0" destOrd="0" presId="urn:microsoft.com/office/officeart/2005/8/layout/orgChart1"/>
    <dgm:cxn modelId="{DFC897C6-BF37-4E00-82A5-7A3FF3999D91}" type="presParOf" srcId="{84BBAE49-BA7A-4E2E-A6B6-6CAEDEC54E9A}" destId="{D681711F-38A5-4398-9FB0-3BC37F1EB9F0}" srcOrd="0" destOrd="0" presId="urn:microsoft.com/office/officeart/2005/8/layout/orgChart1"/>
    <dgm:cxn modelId="{5B54E95D-166B-4E84-9036-B8B4BC3555E3}" type="presParOf" srcId="{84BBAE49-BA7A-4E2E-A6B6-6CAEDEC54E9A}" destId="{CDF2EA55-B4B2-4A79-9B17-17B6388BEC85}" srcOrd="1" destOrd="0" presId="urn:microsoft.com/office/officeart/2005/8/layout/orgChart1"/>
    <dgm:cxn modelId="{D0AD863E-627F-4A13-BC7A-886EAB04292F}" type="presParOf" srcId="{61B3F7F3-B40E-4773-94A9-A36437E07F27}" destId="{DB8AFB98-D5F4-4F0B-A2DF-BB41CBABF87A}" srcOrd="1" destOrd="0" presId="urn:microsoft.com/office/officeart/2005/8/layout/orgChart1"/>
    <dgm:cxn modelId="{EB3C4D0B-72CD-4B05-AD6C-5BDAB64747C1}" type="presParOf" srcId="{DB8AFB98-D5F4-4F0B-A2DF-BB41CBABF87A}" destId="{C7C8D323-8B58-49B5-90DC-BBB48D757865}" srcOrd="0" destOrd="0" presId="urn:microsoft.com/office/officeart/2005/8/layout/orgChart1"/>
    <dgm:cxn modelId="{17A60EC8-6680-4D5A-B7FA-9784ADECCA0C}" type="presParOf" srcId="{DB8AFB98-D5F4-4F0B-A2DF-BB41CBABF87A}" destId="{6332E9D7-E567-40D0-8DB1-FB5470E61EA4}" srcOrd="1" destOrd="0" presId="urn:microsoft.com/office/officeart/2005/8/layout/orgChart1"/>
    <dgm:cxn modelId="{88916F51-E55A-44BE-9B66-E74ADD1DCFD1}" type="presParOf" srcId="{6332E9D7-E567-40D0-8DB1-FB5470E61EA4}" destId="{8F81DFA8-1AEC-4503-BC3A-0A82275F7FB9}" srcOrd="0" destOrd="0" presId="urn:microsoft.com/office/officeart/2005/8/layout/orgChart1"/>
    <dgm:cxn modelId="{2F05FEED-1DA5-45B7-B8D7-446D73E7D065}" type="presParOf" srcId="{8F81DFA8-1AEC-4503-BC3A-0A82275F7FB9}" destId="{A3160D33-073B-4D02-A304-E23C7AE91B7C}" srcOrd="0" destOrd="0" presId="urn:microsoft.com/office/officeart/2005/8/layout/orgChart1"/>
    <dgm:cxn modelId="{EF447C6F-4362-4BD4-B1BF-38275DEED9FB}" type="presParOf" srcId="{8F81DFA8-1AEC-4503-BC3A-0A82275F7FB9}" destId="{CE5340BB-A421-435A-92A9-C0B5747E39E8}" srcOrd="1" destOrd="0" presId="urn:microsoft.com/office/officeart/2005/8/layout/orgChart1"/>
    <dgm:cxn modelId="{10B53DBF-7CD1-4C75-9364-8B32599E8D79}" type="presParOf" srcId="{6332E9D7-E567-40D0-8DB1-FB5470E61EA4}" destId="{50826DC9-3EF7-4322-9147-C2319352D436}" srcOrd="1" destOrd="0" presId="urn:microsoft.com/office/officeart/2005/8/layout/orgChart1"/>
    <dgm:cxn modelId="{A8F337B1-EE2D-48B1-AF2B-4B9E97A1F942}" type="presParOf" srcId="{6332E9D7-E567-40D0-8DB1-FB5470E61EA4}" destId="{F0FE5806-720F-4219-B8B4-2E49E1FEAD0E}" srcOrd="2" destOrd="0" presId="urn:microsoft.com/office/officeart/2005/8/layout/orgChart1"/>
    <dgm:cxn modelId="{13EF1C42-2E72-40CD-9F81-71B40CD388FB}" type="presParOf" srcId="{DB8AFB98-D5F4-4F0B-A2DF-BB41CBABF87A}" destId="{21DF049D-2046-46F5-8D22-C1D09ED76D61}" srcOrd="2" destOrd="0" presId="urn:microsoft.com/office/officeart/2005/8/layout/orgChart1"/>
    <dgm:cxn modelId="{089BFF81-291C-44A6-9990-9FAF1197D322}" type="presParOf" srcId="{DB8AFB98-D5F4-4F0B-A2DF-BB41CBABF87A}" destId="{82F15B87-E455-4085-AACE-A3AFBADD8C28}" srcOrd="3" destOrd="0" presId="urn:microsoft.com/office/officeart/2005/8/layout/orgChart1"/>
    <dgm:cxn modelId="{79DF8327-0928-430F-8AD1-482934788EFE}" type="presParOf" srcId="{82F15B87-E455-4085-AACE-A3AFBADD8C28}" destId="{E99A5DD1-F4E0-48EC-8D4C-E2456DC1045A}" srcOrd="0" destOrd="0" presId="urn:microsoft.com/office/officeart/2005/8/layout/orgChart1"/>
    <dgm:cxn modelId="{F71FB270-24A9-48EF-91D9-0EF9007154A3}" type="presParOf" srcId="{E99A5DD1-F4E0-48EC-8D4C-E2456DC1045A}" destId="{D548C648-9883-4F95-9289-973F0EE5258D}" srcOrd="0" destOrd="0" presId="urn:microsoft.com/office/officeart/2005/8/layout/orgChart1"/>
    <dgm:cxn modelId="{2039D572-EED2-4F34-9416-59E6B9D93A02}" type="presParOf" srcId="{E99A5DD1-F4E0-48EC-8D4C-E2456DC1045A}" destId="{2BCD7D52-15DD-4161-8FE1-365757357435}" srcOrd="1" destOrd="0" presId="urn:microsoft.com/office/officeart/2005/8/layout/orgChart1"/>
    <dgm:cxn modelId="{4CA5DB0D-8961-46A9-AFEF-05D81DE01292}" type="presParOf" srcId="{82F15B87-E455-4085-AACE-A3AFBADD8C28}" destId="{E9C4F87A-5C6C-4D61-961B-BFF64A72AE2D}" srcOrd="1" destOrd="0" presId="urn:microsoft.com/office/officeart/2005/8/layout/orgChart1"/>
    <dgm:cxn modelId="{0C21C645-750E-44E8-A40A-E256C6747242}" type="presParOf" srcId="{82F15B87-E455-4085-AACE-A3AFBADD8C28}" destId="{7E018B44-553C-41C0-B6DC-D857220F7C02}" srcOrd="2" destOrd="0" presId="urn:microsoft.com/office/officeart/2005/8/layout/orgChart1"/>
    <dgm:cxn modelId="{4EAECBE7-9485-4268-8E8C-31CD7F1B0FE3}" type="presParOf" srcId="{DB8AFB98-D5F4-4F0B-A2DF-BB41CBABF87A}" destId="{2C297C46-CF83-48B0-9265-2FC2B31D5721}" srcOrd="4" destOrd="0" presId="urn:microsoft.com/office/officeart/2005/8/layout/orgChart1"/>
    <dgm:cxn modelId="{5B2E5EAC-50C3-4504-80CF-65FA48148D2F}" type="presParOf" srcId="{DB8AFB98-D5F4-4F0B-A2DF-BB41CBABF87A}" destId="{A4B875BC-E0A7-4B13-92FC-793F4B2C3905}" srcOrd="5" destOrd="0" presId="urn:microsoft.com/office/officeart/2005/8/layout/orgChart1"/>
    <dgm:cxn modelId="{52C62FC2-114C-47C4-B80D-9A87B5D5187C}" type="presParOf" srcId="{A4B875BC-E0A7-4B13-92FC-793F4B2C3905}" destId="{0C0CF044-8AB6-4AB4-B412-ABF55264E09B}" srcOrd="0" destOrd="0" presId="urn:microsoft.com/office/officeart/2005/8/layout/orgChart1"/>
    <dgm:cxn modelId="{AE4FC551-6377-4530-A871-22B2D0724490}" type="presParOf" srcId="{0C0CF044-8AB6-4AB4-B412-ABF55264E09B}" destId="{5CEE50F4-B36B-4FEF-8237-EB59711AA765}" srcOrd="0" destOrd="0" presId="urn:microsoft.com/office/officeart/2005/8/layout/orgChart1"/>
    <dgm:cxn modelId="{83AB72A5-55A6-47AC-8B3E-0CB7098945C8}" type="presParOf" srcId="{0C0CF044-8AB6-4AB4-B412-ABF55264E09B}" destId="{63D05F9D-E055-48D3-BFEA-2E7DB1824A0B}" srcOrd="1" destOrd="0" presId="urn:microsoft.com/office/officeart/2005/8/layout/orgChart1"/>
    <dgm:cxn modelId="{D4946CE7-AE5E-4F91-A67E-0DA4A6FBCF5D}" type="presParOf" srcId="{A4B875BC-E0A7-4B13-92FC-793F4B2C3905}" destId="{C9678468-8DD0-4965-B3B6-6EF545602152}" srcOrd="1" destOrd="0" presId="urn:microsoft.com/office/officeart/2005/8/layout/orgChart1"/>
    <dgm:cxn modelId="{4D574C20-ACDE-4ECB-B7B6-749C94E6514E}" type="presParOf" srcId="{A4B875BC-E0A7-4B13-92FC-793F4B2C3905}" destId="{36167F7B-FAAE-4D3E-9E07-53E8905D126F}" srcOrd="2" destOrd="0" presId="urn:microsoft.com/office/officeart/2005/8/layout/orgChart1"/>
    <dgm:cxn modelId="{B7C530B9-5EB4-4147-9E71-9B7554484670}" type="presParOf" srcId="{DB8AFB98-D5F4-4F0B-A2DF-BB41CBABF87A}" destId="{E55A0DCA-DDA1-4A81-8457-5050635152E9}" srcOrd="6" destOrd="0" presId="urn:microsoft.com/office/officeart/2005/8/layout/orgChart1"/>
    <dgm:cxn modelId="{0E6D996E-4EB8-431C-94F3-9868FAE8F4DB}" type="presParOf" srcId="{DB8AFB98-D5F4-4F0B-A2DF-BB41CBABF87A}" destId="{A69C1243-C3CA-4044-B5EC-332953D22CB3}" srcOrd="7" destOrd="0" presId="urn:microsoft.com/office/officeart/2005/8/layout/orgChart1"/>
    <dgm:cxn modelId="{1C289985-3FCD-4AC9-94C6-0A3EFBBE60B1}" type="presParOf" srcId="{A69C1243-C3CA-4044-B5EC-332953D22CB3}" destId="{564AB688-10E6-4F15-B5A3-52456DA3D33F}" srcOrd="0" destOrd="0" presId="urn:microsoft.com/office/officeart/2005/8/layout/orgChart1"/>
    <dgm:cxn modelId="{63171FC8-57CC-45EF-892C-5E8A5718EE58}" type="presParOf" srcId="{564AB688-10E6-4F15-B5A3-52456DA3D33F}" destId="{9B243839-1772-40DC-A045-8E4374A8A939}" srcOrd="0" destOrd="0" presId="urn:microsoft.com/office/officeart/2005/8/layout/orgChart1"/>
    <dgm:cxn modelId="{DD37946D-6F83-4436-8EB0-57319DE817BD}" type="presParOf" srcId="{564AB688-10E6-4F15-B5A3-52456DA3D33F}" destId="{BBBA85C0-BEFC-4D88-8E15-B86F1792742D}" srcOrd="1" destOrd="0" presId="urn:microsoft.com/office/officeart/2005/8/layout/orgChart1"/>
    <dgm:cxn modelId="{A6AD457E-A938-4120-8520-4F99F774D2CB}" type="presParOf" srcId="{A69C1243-C3CA-4044-B5EC-332953D22CB3}" destId="{A9E9C9D4-07B1-4251-80A7-B0DD07BE7EA4}" srcOrd="1" destOrd="0" presId="urn:microsoft.com/office/officeart/2005/8/layout/orgChart1"/>
    <dgm:cxn modelId="{68AEE118-BBF4-4F60-8539-32BA6B3A889A}" type="presParOf" srcId="{A69C1243-C3CA-4044-B5EC-332953D22CB3}" destId="{E066750E-EDAF-4B0B-BA98-96AD2F4ECC3A}" srcOrd="2" destOrd="0" presId="urn:microsoft.com/office/officeart/2005/8/layout/orgChart1"/>
    <dgm:cxn modelId="{648D4103-FE8F-4616-BFA5-594C15C22967}" type="presParOf" srcId="{DB8AFB98-D5F4-4F0B-A2DF-BB41CBABF87A}" destId="{C0F031E0-054C-4258-8738-62F930389E43}" srcOrd="8" destOrd="0" presId="urn:microsoft.com/office/officeart/2005/8/layout/orgChart1"/>
    <dgm:cxn modelId="{BF2C0C77-3F92-48B6-9007-D03E3F1D5B28}" type="presParOf" srcId="{DB8AFB98-D5F4-4F0B-A2DF-BB41CBABF87A}" destId="{99BB899F-8A7C-4757-B732-29C000B9E5EC}" srcOrd="9" destOrd="0" presId="urn:microsoft.com/office/officeart/2005/8/layout/orgChart1"/>
    <dgm:cxn modelId="{A6B5896E-1D72-4F3F-BF98-CDA6C119C2A5}" type="presParOf" srcId="{99BB899F-8A7C-4757-B732-29C000B9E5EC}" destId="{E440A730-34C2-410C-AC2C-B2C52EA06CD0}" srcOrd="0" destOrd="0" presId="urn:microsoft.com/office/officeart/2005/8/layout/orgChart1"/>
    <dgm:cxn modelId="{F759909E-1030-4FA2-8A60-B0081A0C841F}" type="presParOf" srcId="{E440A730-34C2-410C-AC2C-B2C52EA06CD0}" destId="{DD895EA8-92B6-4C47-A3B9-D3BC82EA17B8}" srcOrd="0" destOrd="0" presId="urn:microsoft.com/office/officeart/2005/8/layout/orgChart1"/>
    <dgm:cxn modelId="{B26CC7EE-AC21-40B7-8A27-F4C612E63646}" type="presParOf" srcId="{E440A730-34C2-410C-AC2C-B2C52EA06CD0}" destId="{00DF07CC-05E3-4EFC-AE23-736ABEE74FC2}" srcOrd="1" destOrd="0" presId="urn:microsoft.com/office/officeart/2005/8/layout/orgChart1"/>
    <dgm:cxn modelId="{49FF9949-A31E-4A19-A228-BE7FC6BCB733}" type="presParOf" srcId="{99BB899F-8A7C-4757-B732-29C000B9E5EC}" destId="{40CC0504-99C4-49EA-85F2-FB825A0A6E76}" srcOrd="1" destOrd="0" presId="urn:microsoft.com/office/officeart/2005/8/layout/orgChart1"/>
    <dgm:cxn modelId="{3A77A541-486E-4ADA-A784-AFAB860133E8}" type="presParOf" srcId="{99BB899F-8A7C-4757-B732-29C000B9E5EC}" destId="{BA38B6DF-8C0E-42CB-8221-D7651E6F3688}" srcOrd="2" destOrd="0" presId="urn:microsoft.com/office/officeart/2005/8/layout/orgChart1"/>
    <dgm:cxn modelId="{B246F922-DBB0-46C8-90F8-73687FD1BB1F}" type="presParOf" srcId="{61B3F7F3-B40E-4773-94A9-A36437E07F27}" destId="{EAA04D1F-7758-4392-84FE-5D8D50269907}" srcOrd="2" destOrd="0" presId="urn:microsoft.com/office/officeart/2005/8/layout/orgChart1"/>
    <dgm:cxn modelId="{FD66FD23-D22C-41EE-A65B-51601A0DACDE}" type="presParOf" srcId="{342989C0-6CBE-4D47-95FC-E8FDCC705068}" destId="{0830744F-B399-4B8C-970A-4D1F9E625D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B8787F0-08B8-4FC6-9B52-0D64664426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B774061-949B-4E56-8CD3-483A04EF10EB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b="1" dirty="0"/>
            <a:t>Insurance companies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1038DB-FCD7-4526-9ABC-ACCB6EA7DA0A}" type="parTrans" cxnId="{52597B8C-CD78-4F7C-AAB8-00ADB72DD6D5}">
      <dgm:prSet/>
      <dgm:spPr/>
      <dgm:t>
        <a:bodyPr/>
        <a:lstStyle/>
        <a:p>
          <a:endParaRPr lang="en-US"/>
        </a:p>
      </dgm:t>
    </dgm:pt>
    <dgm:pt modelId="{7441B476-B10D-402A-AB10-27F566E4137E}" type="sibTrans" cxnId="{52597B8C-CD78-4F7C-AAB8-00ADB72DD6D5}">
      <dgm:prSet/>
      <dgm:spPr/>
      <dgm:t>
        <a:bodyPr/>
        <a:lstStyle/>
        <a:p>
          <a:endParaRPr lang="en-US"/>
        </a:p>
      </dgm:t>
    </dgm:pt>
    <dgm:pt modelId="{649D21BD-6D4A-4EAE-B2AF-12A3E9F7FFCE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gm:t>
    </dgm:pt>
    <dgm:pt modelId="{CF0413E6-641E-4D5A-ADF3-EF04977D0D9C}" type="parTrans" cxnId="{00C67BE6-FA6A-4961-81F2-DD7EB86DD0E4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048CD-06A8-423D-8528-9A51A9C19814}" type="sibTrans" cxnId="{00C67BE6-FA6A-4961-81F2-DD7EB86DD0E4}">
      <dgm:prSet/>
      <dgm:spPr/>
      <dgm:t>
        <a:bodyPr/>
        <a:lstStyle/>
        <a:p>
          <a:endParaRPr lang="en-US"/>
        </a:p>
      </dgm:t>
    </dgm:pt>
    <dgm:pt modelId="{8B5AED68-F78A-4A4F-9369-2A0C2E47C3A6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gm:t>
    </dgm:pt>
    <dgm:pt modelId="{4BE0FE3A-9355-4D9D-B39B-68E64FA20953}" type="parTrans" cxnId="{6E4B853B-2E9F-4513-887A-AF1D64D24328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A22AE-0033-4550-A961-9D64D5267A7B}" type="sibTrans" cxnId="{6E4B853B-2E9F-4513-887A-AF1D64D24328}">
      <dgm:prSet/>
      <dgm:spPr/>
      <dgm:t>
        <a:bodyPr/>
        <a:lstStyle/>
        <a:p>
          <a:endParaRPr lang="en-US"/>
        </a:p>
      </dgm:t>
    </dgm:pt>
    <dgm:pt modelId="{4A7FA770-ED7A-4BDA-B7C1-51AC4D3F1864}">
      <dgm:prSet custT="1"/>
      <dgm:spPr/>
      <dgm:t>
        <a:bodyPr/>
        <a:lstStyle/>
        <a:p>
          <a:r>
            <a:rPr lang="en-US" sz="1500" dirty="0"/>
            <a:t> choosing/dealing with pharmacies isn't through the association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B4757-F0B3-4E26-96E9-3C7BA14EB080}" type="parTrans" cxnId="{F941B822-CA8E-4607-B6C0-D3F4F3698B4D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3670E-F83F-4DD1-BFD7-9AC8CAE28F68}" type="sibTrans" cxnId="{F941B822-CA8E-4607-B6C0-D3F4F3698B4D}">
      <dgm:prSet/>
      <dgm:spPr/>
      <dgm:t>
        <a:bodyPr/>
        <a:lstStyle/>
        <a:p>
          <a:endParaRPr lang="en-US"/>
        </a:p>
      </dgm:t>
    </dgm:pt>
    <dgm:pt modelId="{DEFDE61F-79D5-47CF-83F2-52917C5B9EE1}">
      <dgm:prSet custT="1"/>
      <dgm:spPr/>
      <dgm:t>
        <a:bodyPr/>
        <a:lstStyle/>
        <a:p>
          <a:r>
            <a:rPr lang="en-US" sz="1500" dirty="0"/>
            <a:t>don't pay their dues in two months or less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7B665-333B-4EA3-A81E-AD71354F2A83}" type="parTrans" cxnId="{0F6D53CF-7B62-43F0-B88A-22A0787DC63F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916F-D78A-45B9-A410-B4924A784597}" type="sibTrans" cxnId="{0F6D53CF-7B62-43F0-B88A-22A0787DC63F}">
      <dgm:prSet/>
      <dgm:spPr/>
      <dgm:t>
        <a:bodyPr/>
        <a:lstStyle/>
        <a:p>
          <a:endParaRPr lang="en-US"/>
        </a:p>
      </dgm:t>
    </dgm:pt>
    <dgm:pt modelId="{35D1DD3F-6949-456C-98B3-8EFA558F6352}">
      <dgm:prSet custT="1"/>
      <dgm:spPr/>
      <dgm:t>
        <a:bodyPr/>
        <a:lstStyle/>
        <a:p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cooperation/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low service performance</a:t>
          </a:r>
        </a:p>
      </dgm:t>
    </dgm:pt>
    <dgm:pt modelId="{FBB5610F-55CF-4DD6-927B-699CBB2830F0}" type="parTrans" cxnId="{72E1A6E1-EF04-4DD5-9611-9F8BA2B9746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6D199-A96A-450C-B508-75ED43EBDB51}" type="sibTrans" cxnId="{72E1A6E1-EF04-4DD5-9611-9F8BA2B97461}">
      <dgm:prSet/>
      <dgm:spPr/>
      <dgm:t>
        <a:bodyPr/>
        <a:lstStyle/>
        <a:p>
          <a:endParaRPr lang="en-US"/>
        </a:p>
      </dgm:t>
    </dgm:pt>
    <dgm:pt modelId="{235D242B-C053-4C34-B863-A3E40A42E9AA}">
      <dgm:prSet custT="1"/>
      <dgm:spPr/>
      <dgm:t>
        <a:bodyPr/>
        <a:lstStyle/>
        <a:p>
          <a:r>
            <a:rPr lang="en-US" sz="1500" dirty="0"/>
            <a:t>medicines lists are not well identified/generalized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777AEE-C8BD-4C9C-877E-62F0C036E724}" type="parTrans" cxnId="{66B0624E-DEE6-4EEF-9A01-17904134617A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D5FBF-1C7B-40E7-A782-E1D4DE258430}" type="sibTrans" cxnId="{66B0624E-DEE6-4EEF-9A01-17904134617A}">
      <dgm:prSet/>
      <dgm:spPr/>
      <dgm:t>
        <a:bodyPr/>
        <a:lstStyle/>
        <a:p>
          <a:endParaRPr lang="en-US"/>
        </a:p>
      </dgm:t>
    </dgm:pt>
    <dgm:pt modelId="{C4C126C8-62D1-4AC0-8F7C-E6B472054197}">
      <dgm:prSet custT="1"/>
      <dgm:spPr/>
      <dgm:t>
        <a:bodyPr/>
        <a:lstStyle/>
        <a:p>
          <a:r>
            <a:rPr lang="en-US" sz="1500" dirty="0"/>
            <a:t>insurance companies don't deal with all pharmacies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003BF-AE86-44ED-BA94-FDC989425996}" type="parTrans" cxnId="{A8622973-E527-452A-8996-82C8390258D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B594F-C5BC-4A13-8999-F069639AE710}" type="sibTrans" cxnId="{A8622973-E527-452A-8996-82C8390258D1}">
      <dgm:prSet/>
      <dgm:spPr/>
      <dgm:t>
        <a:bodyPr/>
        <a:lstStyle/>
        <a:p>
          <a:endParaRPr lang="en-US"/>
        </a:p>
      </dgm:t>
    </dgm:pt>
    <dgm:pt modelId="{1B0A5F2D-5A05-4AC2-8FF0-492431376565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Prefer dealing with most insurance companies</a:t>
          </a:r>
        </a:p>
      </dgm:t>
    </dgm:pt>
    <dgm:pt modelId="{8347231D-A655-4400-9461-2D964B338FD4}" type="parTrans" cxnId="{1EFAB6A2-2D3D-43C0-A14F-64F2EDBDD8FE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AD896-BAAB-4C65-BDD3-77CBA36759E0}" type="sibTrans" cxnId="{1EFAB6A2-2D3D-43C0-A14F-64F2EDBDD8FE}">
      <dgm:prSet/>
      <dgm:spPr/>
      <dgm:t>
        <a:bodyPr/>
        <a:lstStyle/>
        <a:p>
          <a:endParaRPr lang="en-US"/>
        </a:p>
      </dgm:t>
    </dgm:pt>
    <dgm:pt modelId="{F8C83CAA-D696-477F-902E-B7C210DB6017}">
      <dgm:prSet custT="1"/>
      <dgm:spPr/>
      <dgm:t>
        <a:bodyPr/>
        <a:lstStyle/>
        <a:p>
          <a:r>
            <a:rPr lang="en-US" sz="1500" dirty="0"/>
            <a:t>easy to communicate with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95CDBE-FBD3-4469-91ED-55FA30EA6C5E}" type="parTrans" cxnId="{AE94C468-C06B-4581-992B-54AECB2F3046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4DCF3A-8984-4AD6-9CB1-5DBB58029C7F}" type="sibTrans" cxnId="{AE94C468-C06B-4581-992B-54AECB2F3046}">
      <dgm:prSet/>
      <dgm:spPr/>
      <dgm:t>
        <a:bodyPr/>
        <a:lstStyle/>
        <a:p>
          <a:endParaRPr lang="en-US"/>
        </a:p>
      </dgm:t>
    </dgm:pt>
    <dgm:pt modelId="{E0C09F8C-CAB3-4946-82CE-DD7D96803E20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electronic system</a:t>
          </a:r>
        </a:p>
      </dgm:t>
    </dgm:pt>
    <dgm:pt modelId="{D19A160B-9D47-40AC-8DA6-922891FC90C1}" type="parTrans" cxnId="{63EE2261-FF85-4ACF-847E-1C31D32418C3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44F8E-5C1D-4134-9073-F6F42869559B}" type="sibTrans" cxnId="{63EE2261-FF85-4ACF-847E-1C31D32418C3}">
      <dgm:prSet/>
      <dgm:spPr/>
      <dgm:t>
        <a:bodyPr/>
        <a:lstStyle/>
        <a:p>
          <a:endParaRPr lang="en-US"/>
        </a:p>
      </dgm:t>
    </dgm:pt>
    <dgm:pt modelId="{50D93C60-168A-421D-AD0E-D7B73BCB68FB}">
      <dgm:prSet custT="1"/>
      <dgm:spPr/>
      <dgm:t>
        <a:bodyPr/>
        <a:lstStyle/>
        <a:p>
          <a:r>
            <a:rPr lang="en-US" sz="1500" dirty="0"/>
            <a:t>pharmaceutical association monitors the insurance companies and their commitment of laws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E226E-5D79-4ACC-9EEB-B24F99E13400}" type="parTrans" cxnId="{7D2FE33B-C3A8-41B5-B157-222B0D51BDF5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80DD6F-910F-4037-B9CB-93BAE4456100}" type="sibTrans" cxnId="{7D2FE33B-C3A8-41B5-B157-222B0D51BDF5}">
      <dgm:prSet/>
      <dgm:spPr/>
      <dgm:t>
        <a:bodyPr/>
        <a:lstStyle/>
        <a:p>
          <a:endParaRPr lang="en-US"/>
        </a:p>
      </dgm:t>
    </dgm:pt>
    <dgm:pt modelId="{6D523F25-17A2-4288-9166-507D46146C8F}" type="pres">
      <dgm:prSet presAssocID="{BB8787F0-08B8-4FC6-9B52-0D64664426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2989C0-6CBE-4D47-95FC-E8FDCC705068}" type="pres">
      <dgm:prSet presAssocID="{5B774061-949B-4E56-8CD3-483A04EF10EB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75FA1D6-E925-4773-BB58-BE11CBA320F5}" type="pres">
      <dgm:prSet presAssocID="{5B774061-949B-4E56-8CD3-483A04EF10EB}" presName="rootComposite1" presStyleCnt="0"/>
      <dgm:spPr/>
      <dgm:t>
        <a:bodyPr/>
        <a:lstStyle/>
        <a:p>
          <a:pPr rtl="1"/>
          <a:endParaRPr lang="ar-SA"/>
        </a:p>
      </dgm:t>
    </dgm:pt>
    <dgm:pt modelId="{A774F2EF-651A-47EC-AFAD-0E49F3FCB3C9}" type="pres">
      <dgm:prSet presAssocID="{5B774061-949B-4E56-8CD3-483A04EF10EB}" presName="rootText1" presStyleLbl="node0" presStyleIdx="0" presStyleCnt="1" custScaleX="4007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045FE-B59A-4857-97E1-A0D94A7F3552}" type="pres">
      <dgm:prSet presAssocID="{5B774061-949B-4E56-8CD3-483A04EF10E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2BB5DAB-0533-456A-9FF5-2BD57288A8EB}" type="pres">
      <dgm:prSet presAssocID="{5B774061-949B-4E56-8CD3-483A04EF10EB}" presName="hierChild2" presStyleCnt="0"/>
      <dgm:spPr/>
      <dgm:t>
        <a:bodyPr/>
        <a:lstStyle/>
        <a:p>
          <a:pPr rtl="1"/>
          <a:endParaRPr lang="ar-SA"/>
        </a:p>
      </dgm:t>
    </dgm:pt>
    <dgm:pt modelId="{F7937FE4-68AD-487B-B814-593A03BAB15C}" type="pres">
      <dgm:prSet presAssocID="{CF0413E6-641E-4D5A-ADF3-EF04977D0D9C}" presName="Name37" presStyleLbl="parChTrans1D2" presStyleIdx="0" presStyleCnt="2" custSzX="895376"/>
      <dgm:spPr/>
      <dgm:t>
        <a:bodyPr/>
        <a:lstStyle/>
        <a:p>
          <a:endParaRPr lang="en-US"/>
        </a:p>
      </dgm:t>
    </dgm:pt>
    <dgm:pt modelId="{76D977F3-17A1-4955-975B-1C0B8596238B}" type="pres">
      <dgm:prSet presAssocID="{649D21BD-6D4A-4EAE-B2AF-12A3E9F7FFC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7A7ED4D-0805-4131-BD25-68A49924FF01}" type="pres">
      <dgm:prSet presAssocID="{649D21BD-6D4A-4EAE-B2AF-12A3E9F7FFCE}" presName="rootComposite" presStyleCnt="0"/>
      <dgm:spPr/>
      <dgm:t>
        <a:bodyPr/>
        <a:lstStyle/>
        <a:p>
          <a:pPr rtl="1"/>
          <a:endParaRPr lang="ar-SA"/>
        </a:p>
      </dgm:t>
    </dgm:pt>
    <dgm:pt modelId="{674BCD33-773D-40D5-9642-AC985FFDF429}" type="pres">
      <dgm:prSet presAssocID="{649D21BD-6D4A-4EAE-B2AF-12A3E9F7FFCE}" presName="rootText" presStyleLbl="node2" presStyleIdx="0" presStyleCnt="2" custScaleX="1759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9F4A8B-2DD7-4629-B3C2-205E53E08575}" type="pres">
      <dgm:prSet presAssocID="{649D21BD-6D4A-4EAE-B2AF-12A3E9F7FFCE}" presName="rootConnector" presStyleLbl="node2" presStyleIdx="0" presStyleCnt="2"/>
      <dgm:spPr/>
      <dgm:t>
        <a:bodyPr/>
        <a:lstStyle/>
        <a:p>
          <a:endParaRPr lang="en-US"/>
        </a:p>
      </dgm:t>
    </dgm:pt>
    <dgm:pt modelId="{27653859-B56B-4EC4-A0B1-D51E4BC7E5DD}" type="pres">
      <dgm:prSet presAssocID="{649D21BD-6D4A-4EAE-B2AF-12A3E9F7FFCE}" presName="hierChild4" presStyleCnt="0"/>
      <dgm:spPr/>
      <dgm:t>
        <a:bodyPr/>
        <a:lstStyle/>
        <a:p>
          <a:pPr rtl="1"/>
          <a:endParaRPr lang="ar-SA"/>
        </a:p>
      </dgm:t>
    </dgm:pt>
    <dgm:pt modelId="{A0C118C6-F196-48DB-BA42-D6EF6E1BD2E1}" type="pres">
      <dgm:prSet presAssocID="{0747B665-333B-4EA3-A81E-AD71354F2A83}" presName="Name37" presStyleLbl="parChTrans1D3" presStyleIdx="0" presStyleCnt="9" custSzX="221994"/>
      <dgm:spPr/>
      <dgm:t>
        <a:bodyPr/>
        <a:lstStyle/>
        <a:p>
          <a:endParaRPr lang="en-US"/>
        </a:p>
      </dgm:t>
    </dgm:pt>
    <dgm:pt modelId="{AF0287D4-BB0F-45A3-8918-ACC79F79F915}" type="pres">
      <dgm:prSet presAssocID="{DEFDE61F-79D5-47CF-83F2-52917C5B9EE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9AB12094-2738-446E-BD42-7A46B6639307}" type="pres">
      <dgm:prSet presAssocID="{DEFDE61F-79D5-47CF-83F2-52917C5B9EE1}" presName="rootComposite" presStyleCnt="0"/>
      <dgm:spPr/>
      <dgm:t>
        <a:bodyPr/>
        <a:lstStyle/>
        <a:p>
          <a:pPr rtl="1"/>
          <a:endParaRPr lang="ar-SA"/>
        </a:p>
      </dgm:t>
    </dgm:pt>
    <dgm:pt modelId="{737417D8-2B6D-44C4-B6E2-3573C50EEF8F}" type="pres">
      <dgm:prSet presAssocID="{DEFDE61F-79D5-47CF-83F2-52917C5B9EE1}" presName="rootText" presStyleLbl="node3" presStyleIdx="0" presStyleCnt="9" custScaleX="153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8A197-FFBB-4BCE-88A9-C2BABAE8F486}" type="pres">
      <dgm:prSet presAssocID="{DEFDE61F-79D5-47CF-83F2-52917C5B9EE1}" presName="rootConnector" presStyleLbl="node3" presStyleIdx="0" presStyleCnt="9"/>
      <dgm:spPr/>
      <dgm:t>
        <a:bodyPr/>
        <a:lstStyle/>
        <a:p>
          <a:endParaRPr lang="en-US"/>
        </a:p>
      </dgm:t>
    </dgm:pt>
    <dgm:pt modelId="{8E8B238A-A37A-464D-ACC4-B10017CB1C64}" type="pres">
      <dgm:prSet presAssocID="{DEFDE61F-79D5-47CF-83F2-52917C5B9EE1}" presName="hierChild4" presStyleCnt="0"/>
      <dgm:spPr/>
      <dgm:t>
        <a:bodyPr/>
        <a:lstStyle/>
        <a:p>
          <a:pPr rtl="1"/>
          <a:endParaRPr lang="ar-SA"/>
        </a:p>
      </dgm:t>
    </dgm:pt>
    <dgm:pt modelId="{E3EDA21F-6DA9-4610-BE9A-80E4D53BB6B9}" type="pres">
      <dgm:prSet presAssocID="{DEFDE61F-79D5-47CF-83F2-52917C5B9EE1}" presName="hierChild5" presStyleCnt="0"/>
      <dgm:spPr/>
      <dgm:t>
        <a:bodyPr/>
        <a:lstStyle/>
        <a:p>
          <a:pPr rtl="1"/>
          <a:endParaRPr lang="ar-SA"/>
        </a:p>
      </dgm:t>
    </dgm:pt>
    <dgm:pt modelId="{A6AA9551-FEF8-4A7D-98DE-E02D1640AE76}" type="pres">
      <dgm:prSet presAssocID="{FBB5610F-55CF-4DD6-927B-699CBB2830F0}" presName="Name37" presStyleLbl="parChTrans1D3" presStyleIdx="1" presStyleCnt="9" custSzX="221994"/>
      <dgm:spPr/>
      <dgm:t>
        <a:bodyPr/>
        <a:lstStyle/>
        <a:p>
          <a:endParaRPr lang="en-US"/>
        </a:p>
      </dgm:t>
    </dgm:pt>
    <dgm:pt modelId="{848DFC6C-6507-4478-8B15-51AC72230CC3}" type="pres">
      <dgm:prSet presAssocID="{35D1DD3F-6949-456C-98B3-8EFA558F6352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7235C481-BC00-43D2-A1C1-A92AA521B175}" type="pres">
      <dgm:prSet presAssocID="{35D1DD3F-6949-456C-98B3-8EFA558F6352}" presName="rootComposite" presStyleCnt="0"/>
      <dgm:spPr/>
      <dgm:t>
        <a:bodyPr/>
        <a:lstStyle/>
        <a:p>
          <a:pPr rtl="1"/>
          <a:endParaRPr lang="ar-SA"/>
        </a:p>
      </dgm:t>
    </dgm:pt>
    <dgm:pt modelId="{A072C475-07D4-40D4-B4FD-FDEEC4739484}" type="pres">
      <dgm:prSet presAssocID="{35D1DD3F-6949-456C-98B3-8EFA558F6352}" presName="rootText" presStyleLbl="node3" presStyleIdx="1" presStyleCnt="9" custScaleX="1517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E9AC1-EF88-41B4-AA2E-1422DB74D893}" type="pres">
      <dgm:prSet presAssocID="{35D1DD3F-6949-456C-98B3-8EFA558F6352}" presName="rootConnector" presStyleLbl="node3" presStyleIdx="1" presStyleCnt="9"/>
      <dgm:spPr/>
      <dgm:t>
        <a:bodyPr/>
        <a:lstStyle/>
        <a:p>
          <a:endParaRPr lang="en-US"/>
        </a:p>
      </dgm:t>
    </dgm:pt>
    <dgm:pt modelId="{49C71A3B-F43E-4C61-8064-4A965E6380D6}" type="pres">
      <dgm:prSet presAssocID="{35D1DD3F-6949-456C-98B3-8EFA558F6352}" presName="hierChild4" presStyleCnt="0"/>
      <dgm:spPr/>
      <dgm:t>
        <a:bodyPr/>
        <a:lstStyle/>
        <a:p>
          <a:pPr rtl="1"/>
          <a:endParaRPr lang="ar-SA"/>
        </a:p>
      </dgm:t>
    </dgm:pt>
    <dgm:pt modelId="{C1EC9D16-7898-4062-90C1-F7967F6B4479}" type="pres">
      <dgm:prSet presAssocID="{35D1DD3F-6949-456C-98B3-8EFA558F6352}" presName="hierChild5" presStyleCnt="0"/>
      <dgm:spPr/>
      <dgm:t>
        <a:bodyPr/>
        <a:lstStyle/>
        <a:p>
          <a:pPr rtl="1"/>
          <a:endParaRPr lang="ar-SA"/>
        </a:p>
      </dgm:t>
    </dgm:pt>
    <dgm:pt modelId="{1CDBEFD5-1620-4E1E-864D-A68F31DA3178}" type="pres">
      <dgm:prSet presAssocID="{8E777AEE-C8BD-4C9C-877E-62F0C036E724}" presName="Name37" presStyleLbl="parChTrans1D3" presStyleIdx="2" presStyleCnt="9" custSzX="221994"/>
      <dgm:spPr/>
      <dgm:t>
        <a:bodyPr/>
        <a:lstStyle/>
        <a:p>
          <a:endParaRPr lang="en-US"/>
        </a:p>
      </dgm:t>
    </dgm:pt>
    <dgm:pt modelId="{0E5ED7CC-B2D0-42E5-94E2-F5E6EEA45632}" type="pres">
      <dgm:prSet presAssocID="{235D242B-C053-4C34-B863-A3E40A42E9A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CB9284A-8B2A-4C28-BCFE-422C63974052}" type="pres">
      <dgm:prSet presAssocID="{235D242B-C053-4C34-B863-A3E40A42E9AA}" presName="rootComposite" presStyleCnt="0"/>
      <dgm:spPr/>
      <dgm:t>
        <a:bodyPr/>
        <a:lstStyle/>
        <a:p>
          <a:pPr rtl="1"/>
          <a:endParaRPr lang="ar-SA"/>
        </a:p>
      </dgm:t>
    </dgm:pt>
    <dgm:pt modelId="{F247D0AA-347E-4253-9684-166F9265EBD5}" type="pres">
      <dgm:prSet presAssocID="{235D242B-C053-4C34-B863-A3E40A42E9AA}" presName="rootText" presStyleLbl="node3" presStyleIdx="2" presStyleCnt="9" custScaleX="153646" custScaleY="103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C90D1-0C94-4E79-A840-144F2B2E47B9}" type="pres">
      <dgm:prSet presAssocID="{235D242B-C053-4C34-B863-A3E40A42E9AA}" presName="rootConnector" presStyleLbl="node3" presStyleIdx="2" presStyleCnt="9"/>
      <dgm:spPr/>
      <dgm:t>
        <a:bodyPr/>
        <a:lstStyle/>
        <a:p>
          <a:endParaRPr lang="en-US"/>
        </a:p>
      </dgm:t>
    </dgm:pt>
    <dgm:pt modelId="{698BE5A4-0C58-4E59-9929-17F27140EB74}" type="pres">
      <dgm:prSet presAssocID="{235D242B-C053-4C34-B863-A3E40A42E9AA}" presName="hierChild4" presStyleCnt="0"/>
      <dgm:spPr/>
      <dgm:t>
        <a:bodyPr/>
        <a:lstStyle/>
        <a:p>
          <a:pPr rtl="1"/>
          <a:endParaRPr lang="ar-SA"/>
        </a:p>
      </dgm:t>
    </dgm:pt>
    <dgm:pt modelId="{9D114DFC-79C7-4ADC-A29A-CA33D79B2103}" type="pres">
      <dgm:prSet presAssocID="{235D242B-C053-4C34-B863-A3E40A42E9AA}" presName="hierChild5" presStyleCnt="0"/>
      <dgm:spPr/>
      <dgm:t>
        <a:bodyPr/>
        <a:lstStyle/>
        <a:p>
          <a:pPr rtl="1"/>
          <a:endParaRPr lang="ar-SA"/>
        </a:p>
      </dgm:t>
    </dgm:pt>
    <dgm:pt modelId="{3674338A-9E8B-4EF8-863E-949277660985}" type="pres">
      <dgm:prSet presAssocID="{B2E003BF-AE86-44ED-BA94-FDC989425996}" presName="Name37" presStyleLbl="parChTrans1D3" presStyleIdx="3" presStyleCnt="9" custSzX="221994"/>
      <dgm:spPr/>
      <dgm:t>
        <a:bodyPr/>
        <a:lstStyle/>
        <a:p>
          <a:endParaRPr lang="en-US"/>
        </a:p>
      </dgm:t>
    </dgm:pt>
    <dgm:pt modelId="{21F6BBD7-DF8A-4B95-AF74-D5FE8FE252C3}" type="pres">
      <dgm:prSet presAssocID="{C4C126C8-62D1-4AC0-8F7C-E6B47205419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A326C77-8964-4101-B674-460F30CDB772}" type="pres">
      <dgm:prSet presAssocID="{C4C126C8-62D1-4AC0-8F7C-E6B472054197}" presName="rootComposite" presStyleCnt="0"/>
      <dgm:spPr/>
      <dgm:t>
        <a:bodyPr/>
        <a:lstStyle/>
        <a:p>
          <a:pPr rtl="1"/>
          <a:endParaRPr lang="ar-SA"/>
        </a:p>
      </dgm:t>
    </dgm:pt>
    <dgm:pt modelId="{45AB7D10-24D7-4138-9509-2B76234EB0C1}" type="pres">
      <dgm:prSet presAssocID="{C4C126C8-62D1-4AC0-8F7C-E6B472054197}" presName="rootText" presStyleLbl="node3" presStyleIdx="3" presStyleCnt="9" custScaleX="151770" custScaleY="120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B0F16-1901-4B1A-9D92-A73E1128D86B}" type="pres">
      <dgm:prSet presAssocID="{C4C126C8-62D1-4AC0-8F7C-E6B472054197}" presName="rootConnector" presStyleLbl="node3" presStyleIdx="3" presStyleCnt="9"/>
      <dgm:spPr/>
      <dgm:t>
        <a:bodyPr/>
        <a:lstStyle/>
        <a:p>
          <a:endParaRPr lang="en-US"/>
        </a:p>
      </dgm:t>
    </dgm:pt>
    <dgm:pt modelId="{EC8FF57F-C735-4D65-A150-3245ADE21616}" type="pres">
      <dgm:prSet presAssocID="{C4C126C8-62D1-4AC0-8F7C-E6B472054197}" presName="hierChild4" presStyleCnt="0"/>
      <dgm:spPr/>
      <dgm:t>
        <a:bodyPr/>
        <a:lstStyle/>
        <a:p>
          <a:pPr rtl="1"/>
          <a:endParaRPr lang="ar-SA"/>
        </a:p>
      </dgm:t>
    </dgm:pt>
    <dgm:pt modelId="{78F371D3-B63C-4BC6-9A65-E24ED6124153}" type="pres">
      <dgm:prSet presAssocID="{C4C126C8-62D1-4AC0-8F7C-E6B472054197}" presName="hierChild5" presStyleCnt="0"/>
      <dgm:spPr/>
      <dgm:t>
        <a:bodyPr/>
        <a:lstStyle/>
        <a:p>
          <a:pPr rtl="1"/>
          <a:endParaRPr lang="ar-SA"/>
        </a:p>
      </dgm:t>
    </dgm:pt>
    <dgm:pt modelId="{D83E3798-4518-4C13-8E6F-92836E319BA1}" type="pres">
      <dgm:prSet presAssocID="{2E4B4757-F0B3-4E26-96E9-3C7BA14EB080}" presName="Name37" presStyleLbl="parChTrans1D3" presStyleIdx="4" presStyleCnt="9" custSzX="221994"/>
      <dgm:spPr/>
      <dgm:t>
        <a:bodyPr/>
        <a:lstStyle/>
        <a:p>
          <a:endParaRPr lang="en-US"/>
        </a:p>
      </dgm:t>
    </dgm:pt>
    <dgm:pt modelId="{C2BC5D02-D8EA-41FF-A95E-1E1B47702049}" type="pres">
      <dgm:prSet presAssocID="{4A7FA770-ED7A-4BDA-B7C1-51AC4D3F186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EACD393-9864-4B31-9E43-144E7BC89C9A}" type="pres">
      <dgm:prSet presAssocID="{4A7FA770-ED7A-4BDA-B7C1-51AC4D3F1864}" presName="rootComposite" presStyleCnt="0"/>
      <dgm:spPr/>
      <dgm:t>
        <a:bodyPr/>
        <a:lstStyle/>
        <a:p>
          <a:pPr rtl="1"/>
          <a:endParaRPr lang="ar-SA"/>
        </a:p>
      </dgm:t>
    </dgm:pt>
    <dgm:pt modelId="{F95D54B0-9FCB-4817-819A-8F4736A3F5B6}" type="pres">
      <dgm:prSet presAssocID="{4A7FA770-ED7A-4BDA-B7C1-51AC4D3F1864}" presName="rootText" presStyleLbl="node3" presStyleIdx="4" presStyleCnt="9" custScaleX="147556" custScaleY="1427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731DD9-2F2E-4214-B364-F573DD53A635}" type="pres">
      <dgm:prSet presAssocID="{4A7FA770-ED7A-4BDA-B7C1-51AC4D3F1864}" presName="rootConnector" presStyleLbl="node3" presStyleIdx="4" presStyleCnt="9"/>
      <dgm:spPr/>
      <dgm:t>
        <a:bodyPr/>
        <a:lstStyle/>
        <a:p>
          <a:endParaRPr lang="en-US"/>
        </a:p>
      </dgm:t>
    </dgm:pt>
    <dgm:pt modelId="{64B51EC6-FAD9-4492-8164-430D8BFE29B4}" type="pres">
      <dgm:prSet presAssocID="{4A7FA770-ED7A-4BDA-B7C1-51AC4D3F1864}" presName="hierChild4" presStyleCnt="0"/>
      <dgm:spPr/>
      <dgm:t>
        <a:bodyPr/>
        <a:lstStyle/>
        <a:p>
          <a:pPr rtl="1"/>
          <a:endParaRPr lang="ar-SA"/>
        </a:p>
      </dgm:t>
    </dgm:pt>
    <dgm:pt modelId="{1A291EB7-93E6-40CD-A5FB-B80EA0CB13C4}" type="pres">
      <dgm:prSet presAssocID="{4A7FA770-ED7A-4BDA-B7C1-51AC4D3F1864}" presName="hierChild5" presStyleCnt="0"/>
      <dgm:spPr/>
      <dgm:t>
        <a:bodyPr/>
        <a:lstStyle/>
        <a:p>
          <a:pPr rtl="1"/>
          <a:endParaRPr lang="ar-SA"/>
        </a:p>
      </dgm:t>
    </dgm:pt>
    <dgm:pt modelId="{916D29E2-B099-47CF-8793-C997585238A9}" type="pres">
      <dgm:prSet presAssocID="{649D21BD-6D4A-4EAE-B2AF-12A3E9F7FFCE}" presName="hierChild5" presStyleCnt="0"/>
      <dgm:spPr/>
      <dgm:t>
        <a:bodyPr/>
        <a:lstStyle/>
        <a:p>
          <a:pPr rtl="1"/>
          <a:endParaRPr lang="ar-SA"/>
        </a:p>
      </dgm:t>
    </dgm:pt>
    <dgm:pt modelId="{BEF8F7A1-52B0-48A6-9A16-2996D6479020}" type="pres">
      <dgm:prSet presAssocID="{4BE0FE3A-9355-4D9D-B39B-68E64FA20953}" presName="Name37" presStyleLbl="parChTrans1D2" presStyleIdx="1" presStyleCnt="2" custSzX="895376"/>
      <dgm:spPr/>
      <dgm:t>
        <a:bodyPr/>
        <a:lstStyle/>
        <a:p>
          <a:endParaRPr lang="en-US"/>
        </a:p>
      </dgm:t>
    </dgm:pt>
    <dgm:pt modelId="{61B3F7F3-B40E-4773-94A9-A36437E07F27}" type="pres">
      <dgm:prSet presAssocID="{8B5AED68-F78A-4A4F-9369-2A0C2E47C3A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4BBAE49-BA7A-4E2E-A6B6-6CAEDEC54E9A}" type="pres">
      <dgm:prSet presAssocID="{8B5AED68-F78A-4A4F-9369-2A0C2E47C3A6}" presName="rootComposite" presStyleCnt="0"/>
      <dgm:spPr/>
      <dgm:t>
        <a:bodyPr/>
        <a:lstStyle/>
        <a:p>
          <a:pPr rtl="1"/>
          <a:endParaRPr lang="ar-SA"/>
        </a:p>
      </dgm:t>
    </dgm:pt>
    <dgm:pt modelId="{D681711F-38A5-4398-9FB0-3BC37F1EB9F0}" type="pres">
      <dgm:prSet presAssocID="{8B5AED68-F78A-4A4F-9369-2A0C2E47C3A6}" presName="rootText" presStyleLbl="node2" presStyleIdx="1" presStyleCnt="2" custScaleX="167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F2EA55-B4B2-4A79-9B17-17B6388BEC85}" type="pres">
      <dgm:prSet presAssocID="{8B5AED68-F78A-4A4F-9369-2A0C2E47C3A6}" presName="rootConnector" presStyleLbl="node2" presStyleIdx="1" presStyleCnt="2"/>
      <dgm:spPr/>
      <dgm:t>
        <a:bodyPr/>
        <a:lstStyle/>
        <a:p>
          <a:endParaRPr lang="en-US"/>
        </a:p>
      </dgm:t>
    </dgm:pt>
    <dgm:pt modelId="{DB8AFB98-D5F4-4F0B-A2DF-BB41CBABF87A}" type="pres">
      <dgm:prSet presAssocID="{8B5AED68-F78A-4A4F-9369-2A0C2E47C3A6}" presName="hierChild4" presStyleCnt="0"/>
      <dgm:spPr/>
      <dgm:t>
        <a:bodyPr/>
        <a:lstStyle/>
        <a:p>
          <a:pPr rtl="1"/>
          <a:endParaRPr lang="ar-SA"/>
        </a:p>
      </dgm:t>
    </dgm:pt>
    <dgm:pt modelId="{C7C8D323-8B58-49B5-90DC-BBB48D757865}" type="pres">
      <dgm:prSet presAssocID="{8347231D-A655-4400-9461-2D964B338FD4}" presName="Name37" presStyleLbl="parChTrans1D3" presStyleIdx="5" presStyleCnt="9" custSzX="221994"/>
      <dgm:spPr/>
      <dgm:t>
        <a:bodyPr/>
        <a:lstStyle/>
        <a:p>
          <a:endParaRPr lang="en-US"/>
        </a:p>
      </dgm:t>
    </dgm:pt>
    <dgm:pt modelId="{6332E9D7-E567-40D0-8DB1-FB5470E61EA4}" type="pres">
      <dgm:prSet presAssocID="{1B0A5F2D-5A05-4AC2-8FF0-49243137656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F81DFA8-1AEC-4503-BC3A-0A82275F7FB9}" type="pres">
      <dgm:prSet presAssocID="{1B0A5F2D-5A05-4AC2-8FF0-492431376565}" presName="rootComposite" presStyleCnt="0"/>
      <dgm:spPr/>
      <dgm:t>
        <a:bodyPr/>
        <a:lstStyle/>
        <a:p>
          <a:pPr rtl="1"/>
          <a:endParaRPr lang="ar-SA"/>
        </a:p>
      </dgm:t>
    </dgm:pt>
    <dgm:pt modelId="{A3160D33-073B-4D02-A304-E23C7AE91B7C}" type="pres">
      <dgm:prSet presAssocID="{1B0A5F2D-5A05-4AC2-8FF0-492431376565}" presName="rootText" presStyleLbl="node3" presStyleIdx="5" presStyleCnt="9" custScaleX="1505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340BB-A421-435A-92A9-C0B5747E39E8}" type="pres">
      <dgm:prSet presAssocID="{1B0A5F2D-5A05-4AC2-8FF0-492431376565}" presName="rootConnector" presStyleLbl="node3" presStyleIdx="5" presStyleCnt="9"/>
      <dgm:spPr/>
      <dgm:t>
        <a:bodyPr/>
        <a:lstStyle/>
        <a:p>
          <a:endParaRPr lang="en-US"/>
        </a:p>
      </dgm:t>
    </dgm:pt>
    <dgm:pt modelId="{50826DC9-3EF7-4322-9147-C2319352D436}" type="pres">
      <dgm:prSet presAssocID="{1B0A5F2D-5A05-4AC2-8FF0-492431376565}" presName="hierChild4" presStyleCnt="0"/>
      <dgm:spPr/>
      <dgm:t>
        <a:bodyPr/>
        <a:lstStyle/>
        <a:p>
          <a:pPr rtl="1"/>
          <a:endParaRPr lang="ar-SA"/>
        </a:p>
      </dgm:t>
    </dgm:pt>
    <dgm:pt modelId="{F0FE5806-720F-4219-B8B4-2E49E1FEAD0E}" type="pres">
      <dgm:prSet presAssocID="{1B0A5F2D-5A05-4AC2-8FF0-492431376565}" presName="hierChild5" presStyleCnt="0"/>
      <dgm:spPr/>
      <dgm:t>
        <a:bodyPr/>
        <a:lstStyle/>
        <a:p>
          <a:pPr rtl="1"/>
          <a:endParaRPr lang="ar-SA"/>
        </a:p>
      </dgm:t>
    </dgm:pt>
    <dgm:pt modelId="{21DF049D-2046-46F5-8D22-C1D09ED76D61}" type="pres">
      <dgm:prSet presAssocID="{8E95CDBE-FBD3-4469-91ED-55FA30EA6C5E}" presName="Name37" presStyleLbl="parChTrans1D3" presStyleIdx="6" presStyleCnt="9" custSzX="221994"/>
      <dgm:spPr/>
      <dgm:t>
        <a:bodyPr/>
        <a:lstStyle/>
        <a:p>
          <a:endParaRPr lang="en-US"/>
        </a:p>
      </dgm:t>
    </dgm:pt>
    <dgm:pt modelId="{82F15B87-E455-4085-AACE-A3AFBADD8C28}" type="pres">
      <dgm:prSet presAssocID="{F8C83CAA-D696-477F-902E-B7C210DB601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99A5DD1-F4E0-48EC-8D4C-E2456DC1045A}" type="pres">
      <dgm:prSet presAssocID="{F8C83CAA-D696-477F-902E-B7C210DB6017}" presName="rootComposite" presStyleCnt="0"/>
      <dgm:spPr/>
      <dgm:t>
        <a:bodyPr/>
        <a:lstStyle/>
        <a:p>
          <a:pPr rtl="1"/>
          <a:endParaRPr lang="ar-SA"/>
        </a:p>
      </dgm:t>
    </dgm:pt>
    <dgm:pt modelId="{D548C648-9883-4F95-9289-973F0EE5258D}" type="pres">
      <dgm:prSet presAssocID="{F8C83CAA-D696-477F-902E-B7C210DB6017}" presName="rootText" presStyleLbl="node3" presStyleIdx="6" presStyleCnt="9" custScaleX="146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D7D52-15DD-4161-8FE1-365757357435}" type="pres">
      <dgm:prSet presAssocID="{F8C83CAA-D696-477F-902E-B7C210DB6017}" presName="rootConnector" presStyleLbl="node3" presStyleIdx="6" presStyleCnt="9"/>
      <dgm:spPr/>
      <dgm:t>
        <a:bodyPr/>
        <a:lstStyle/>
        <a:p>
          <a:endParaRPr lang="en-US"/>
        </a:p>
      </dgm:t>
    </dgm:pt>
    <dgm:pt modelId="{E9C4F87A-5C6C-4D61-961B-BFF64A72AE2D}" type="pres">
      <dgm:prSet presAssocID="{F8C83CAA-D696-477F-902E-B7C210DB6017}" presName="hierChild4" presStyleCnt="0"/>
      <dgm:spPr/>
      <dgm:t>
        <a:bodyPr/>
        <a:lstStyle/>
        <a:p>
          <a:pPr rtl="1"/>
          <a:endParaRPr lang="ar-SA"/>
        </a:p>
      </dgm:t>
    </dgm:pt>
    <dgm:pt modelId="{7E018B44-553C-41C0-B6DC-D857220F7C02}" type="pres">
      <dgm:prSet presAssocID="{F8C83CAA-D696-477F-902E-B7C210DB6017}" presName="hierChild5" presStyleCnt="0"/>
      <dgm:spPr/>
      <dgm:t>
        <a:bodyPr/>
        <a:lstStyle/>
        <a:p>
          <a:pPr rtl="1"/>
          <a:endParaRPr lang="ar-SA"/>
        </a:p>
      </dgm:t>
    </dgm:pt>
    <dgm:pt modelId="{2C297C46-CF83-48B0-9265-2FC2B31D5721}" type="pres">
      <dgm:prSet presAssocID="{D19A160B-9D47-40AC-8DA6-922891FC90C1}" presName="Name37" presStyleLbl="parChTrans1D3" presStyleIdx="7" presStyleCnt="9"/>
      <dgm:spPr/>
      <dgm:t>
        <a:bodyPr/>
        <a:lstStyle/>
        <a:p>
          <a:endParaRPr lang="en-US"/>
        </a:p>
      </dgm:t>
    </dgm:pt>
    <dgm:pt modelId="{A4B875BC-E0A7-4B13-92FC-793F4B2C3905}" type="pres">
      <dgm:prSet presAssocID="{E0C09F8C-CAB3-4946-82CE-DD7D96803E2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C0CF044-8AB6-4AB4-B412-ABF55264E09B}" type="pres">
      <dgm:prSet presAssocID="{E0C09F8C-CAB3-4946-82CE-DD7D96803E20}" presName="rootComposite" presStyleCnt="0"/>
      <dgm:spPr/>
      <dgm:t>
        <a:bodyPr/>
        <a:lstStyle/>
        <a:p>
          <a:pPr rtl="1"/>
          <a:endParaRPr lang="ar-SA"/>
        </a:p>
      </dgm:t>
    </dgm:pt>
    <dgm:pt modelId="{5CEE50F4-B36B-4FEF-8237-EB59711AA765}" type="pres">
      <dgm:prSet presAssocID="{E0C09F8C-CAB3-4946-82CE-DD7D96803E20}" presName="rootText" presStyleLbl="node3" presStyleIdx="7" presStyleCnt="9" custScaleX="1429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D05F9D-E055-48D3-BFEA-2E7DB1824A0B}" type="pres">
      <dgm:prSet presAssocID="{E0C09F8C-CAB3-4946-82CE-DD7D96803E20}" presName="rootConnector" presStyleLbl="node3" presStyleIdx="7" presStyleCnt="9"/>
      <dgm:spPr/>
      <dgm:t>
        <a:bodyPr/>
        <a:lstStyle/>
        <a:p>
          <a:endParaRPr lang="en-US"/>
        </a:p>
      </dgm:t>
    </dgm:pt>
    <dgm:pt modelId="{C9678468-8DD0-4965-B3B6-6EF545602152}" type="pres">
      <dgm:prSet presAssocID="{E0C09F8C-CAB3-4946-82CE-DD7D96803E20}" presName="hierChild4" presStyleCnt="0"/>
      <dgm:spPr/>
      <dgm:t>
        <a:bodyPr/>
        <a:lstStyle/>
        <a:p>
          <a:pPr rtl="1"/>
          <a:endParaRPr lang="ar-SA"/>
        </a:p>
      </dgm:t>
    </dgm:pt>
    <dgm:pt modelId="{36167F7B-FAAE-4D3E-9E07-53E8905D126F}" type="pres">
      <dgm:prSet presAssocID="{E0C09F8C-CAB3-4946-82CE-DD7D96803E20}" presName="hierChild5" presStyleCnt="0"/>
      <dgm:spPr/>
      <dgm:t>
        <a:bodyPr/>
        <a:lstStyle/>
        <a:p>
          <a:pPr rtl="1"/>
          <a:endParaRPr lang="ar-SA"/>
        </a:p>
      </dgm:t>
    </dgm:pt>
    <dgm:pt modelId="{E55A0DCA-DDA1-4A81-8457-5050635152E9}" type="pres">
      <dgm:prSet presAssocID="{14BE226E-5D79-4ACC-9EEB-B24F99E13400}" presName="Name37" presStyleLbl="parChTrans1D3" presStyleIdx="8" presStyleCnt="9"/>
      <dgm:spPr/>
      <dgm:t>
        <a:bodyPr/>
        <a:lstStyle/>
        <a:p>
          <a:endParaRPr lang="en-US"/>
        </a:p>
      </dgm:t>
    </dgm:pt>
    <dgm:pt modelId="{A69C1243-C3CA-4044-B5EC-332953D22CB3}" type="pres">
      <dgm:prSet presAssocID="{50D93C60-168A-421D-AD0E-D7B73BCB68FB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564AB688-10E6-4F15-B5A3-52456DA3D33F}" type="pres">
      <dgm:prSet presAssocID="{50D93C60-168A-421D-AD0E-D7B73BCB68FB}" presName="rootComposite" presStyleCnt="0"/>
      <dgm:spPr/>
      <dgm:t>
        <a:bodyPr/>
        <a:lstStyle/>
        <a:p>
          <a:pPr rtl="1"/>
          <a:endParaRPr lang="ar-SA"/>
        </a:p>
      </dgm:t>
    </dgm:pt>
    <dgm:pt modelId="{9B243839-1772-40DC-A045-8E4374A8A939}" type="pres">
      <dgm:prSet presAssocID="{50D93C60-168A-421D-AD0E-D7B73BCB68FB}" presName="rootText" presStyleLbl="node3" presStyleIdx="8" presStyleCnt="9" custScaleX="145930" custScaleY="209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BA85C0-BEFC-4D88-8E15-B86F1792742D}" type="pres">
      <dgm:prSet presAssocID="{50D93C60-168A-421D-AD0E-D7B73BCB68FB}" presName="rootConnector" presStyleLbl="node3" presStyleIdx="8" presStyleCnt="9"/>
      <dgm:spPr/>
      <dgm:t>
        <a:bodyPr/>
        <a:lstStyle/>
        <a:p>
          <a:endParaRPr lang="en-US"/>
        </a:p>
      </dgm:t>
    </dgm:pt>
    <dgm:pt modelId="{A9E9C9D4-07B1-4251-80A7-B0DD07BE7EA4}" type="pres">
      <dgm:prSet presAssocID="{50D93C60-168A-421D-AD0E-D7B73BCB68FB}" presName="hierChild4" presStyleCnt="0"/>
      <dgm:spPr/>
      <dgm:t>
        <a:bodyPr/>
        <a:lstStyle/>
        <a:p>
          <a:pPr rtl="1"/>
          <a:endParaRPr lang="ar-SA"/>
        </a:p>
      </dgm:t>
    </dgm:pt>
    <dgm:pt modelId="{E066750E-EDAF-4B0B-BA98-96AD2F4ECC3A}" type="pres">
      <dgm:prSet presAssocID="{50D93C60-168A-421D-AD0E-D7B73BCB68FB}" presName="hierChild5" presStyleCnt="0"/>
      <dgm:spPr/>
      <dgm:t>
        <a:bodyPr/>
        <a:lstStyle/>
        <a:p>
          <a:pPr rtl="1"/>
          <a:endParaRPr lang="ar-SA"/>
        </a:p>
      </dgm:t>
    </dgm:pt>
    <dgm:pt modelId="{EAA04D1F-7758-4392-84FE-5D8D50269907}" type="pres">
      <dgm:prSet presAssocID="{8B5AED68-F78A-4A4F-9369-2A0C2E47C3A6}" presName="hierChild5" presStyleCnt="0"/>
      <dgm:spPr/>
      <dgm:t>
        <a:bodyPr/>
        <a:lstStyle/>
        <a:p>
          <a:pPr rtl="1"/>
          <a:endParaRPr lang="ar-SA"/>
        </a:p>
      </dgm:t>
    </dgm:pt>
    <dgm:pt modelId="{0830744F-B399-4B8C-970A-4D1F9E625DF4}" type="pres">
      <dgm:prSet presAssocID="{5B774061-949B-4E56-8CD3-483A04EF10EB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29745FD3-DB61-4D32-A64B-1509698728D1}" type="presOf" srcId="{50D93C60-168A-421D-AD0E-D7B73BCB68FB}" destId="{BBBA85C0-BEFC-4D88-8E15-B86F1792742D}" srcOrd="1" destOrd="0" presId="urn:microsoft.com/office/officeart/2005/8/layout/orgChart1"/>
    <dgm:cxn modelId="{F6948259-2478-4292-BCAB-F9BB09575F1F}" type="presOf" srcId="{DEFDE61F-79D5-47CF-83F2-52917C5B9EE1}" destId="{6EF8A197-FFBB-4BCE-88A9-C2BABAE8F486}" srcOrd="1" destOrd="0" presId="urn:microsoft.com/office/officeart/2005/8/layout/orgChart1"/>
    <dgm:cxn modelId="{C03BAA09-4392-4DD1-8691-11F148F3DC79}" type="presOf" srcId="{649D21BD-6D4A-4EAE-B2AF-12A3E9F7FFCE}" destId="{674BCD33-773D-40D5-9642-AC985FFDF429}" srcOrd="0" destOrd="0" presId="urn:microsoft.com/office/officeart/2005/8/layout/orgChart1"/>
    <dgm:cxn modelId="{7861EABA-3424-44D5-9C45-F603D7BA64D0}" type="presOf" srcId="{E0C09F8C-CAB3-4946-82CE-DD7D96803E20}" destId="{5CEE50F4-B36B-4FEF-8237-EB59711AA765}" srcOrd="0" destOrd="0" presId="urn:microsoft.com/office/officeart/2005/8/layout/orgChart1"/>
    <dgm:cxn modelId="{63EE2261-FF85-4ACF-847E-1C31D32418C3}" srcId="{8B5AED68-F78A-4A4F-9369-2A0C2E47C3A6}" destId="{E0C09F8C-CAB3-4946-82CE-DD7D96803E20}" srcOrd="2" destOrd="0" parTransId="{D19A160B-9D47-40AC-8DA6-922891FC90C1}" sibTransId="{DF144F8E-5C1D-4134-9073-F6F42869559B}"/>
    <dgm:cxn modelId="{DA2FE6D3-3997-4D75-9A64-4B395A8B67BD}" type="presOf" srcId="{235D242B-C053-4C34-B863-A3E40A42E9AA}" destId="{2F3C90D1-0C94-4E79-A840-144F2B2E47B9}" srcOrd="1" destOrd="0" presId="urn:microsoft.com/office/officeart/2005/8/layout/orgChart1"/>
    <dgm:cxn modelId="{80A8F006-D1D1-4747-9FDB-A05046F45E2F}" type="presOf" srcId="{C4C126C8-62D1-4AC0-8F7C-E6B472054197}" destId="{45AB7D10-24D7-4138-9509-2B76234EB0C1}" srcOrd="0" destOrd="0" presId="urn:microsoft.com/office/officeart/2005/8/layout/orgChart1"/>
    <dgm:cxn modelId="{60F7CB23-01F6-4AE7-B0B0-8D063E54AD9A}" type="presOf" srcId="{F8C83CAA-D696-477F-902E-B7C210DB6017}" destId="{D548C648-9883-4F95-9289-973F0EE5258D}" srcOrd="0" destOrd="0" presId="urn:microsoft.com/office/officeart/2005/8/layout/orgChart1"/>
    <dgm:cxn modelId="{643B66D2-9645-42D7-B48E-0639351C8FB5}" type="presOf" srcId="{D19A160B-9D47-40AC-8DA6-922891FC90C1}" destId="{2C297C46-CF83-48B0-9265-2FC2B31D5721}" srcOrd="0" destOrd="0" presId="urn:microsoft.com/office/officeart/2005/8/layout/orgChart1"/>
    <dgm:cxn modelId="{FC7517B1-E00D-4004-BE1B-185700BE95A6}" type="presOf" srcId="{B2E003BF-AE86-44ED-BA94-FDC989425996}" destId="{3674338A-9E8B-4EF8-863E-949277660985}" srcOrd="0" destOrd="0" presId="urn:microsoft.com/office/officeart/2005/8/layout/orgChart1"/>
    <dgm:cxn modelId="{60E9F35E-A6A9-4782-B659-A09610ACFFD4}" type="presOf" srcId="{5B774061-949B-4E56-8CD3-483A04EF10EB}" destId="{A774F2EF-651A-47EC-AFAD-0E49F3FCB3C9}" srcOrd="0" destOrd="0" presId="urn:microsoft.com/office/officeart/2005/8/layout/orgChart1"/>
    <dgm:cxn modelId="{165AEDF4-B50A-49CE-A5F1-36534CE89E14}" type="presOf" srcId="{FBB5610F-55CF-4DD6-927B-699CBB2830F0}" destId="{A6AA9551-FEF8-4A7D-98DE-E02D1640AE76}" srcOrd="0" destOrd="0" presId="urn:microsoft.com/office/officeart/2005/8/layout/orgChart1"/>
    <dgm:cxn modelId="{A8622973-E527-452A-8996-82C8390258D1}" srcId="{649D21BD-6D4A-4EAE-B2AF-12A3E9F7FFCE}" destId="{C4C126C8-62D1-4AC0-8F7C-E6B472054197}" srcOrd="3" destOrd="0" parTransId="{B2E003BF-AE86-44ED-BA94-FDC989425996}" sibTransId="{D17B594F-C5BC-4A13-8999-F069639AE710}"/>
    <dgm:cxn modelId="{A0308E39-9DE1-453A-ADFF-A72A1CA08006}" type="presOf" srcId="{0747B665-333B-4EA3-A81E-AD71354F2A83}" destId="{A0C118C6-F196-48DB-BA42-D6EF6E1BD2E1}" srcOrd="0" destOrd="0" presId="urn:microsoft.com/office/officeart/2005/8/layout/orgChart1"/>
    <dgm:cxn modelId="{3AD0B62F-2AFE-425D-B6A1-A359B99CD16F}" type="presOf" srcId="{8E95CDBE-FBD3-4469-91ED-55FA30EA6C5E}" destId="{21DF049D-2046-46F5-8D22-C1D09ED76D61}" srcOrd="0" destOrd="0" presId="urn:microsoft.com/office/officeart/2005/8/layout/orgChart1"/>
    <dgm:cxn modelId="{7898A30A-AFDF-4930-99D9-3307CC2F6B27}" type="presOf" srcId="{50D93C60-168A-421D-AD0E-D7B73BCB68FB}" destId="{9B243839-1772-40DC-A045-8E4374A8A939}" srcOrd="0" destOrd="0" presId="urn:microsoft.com/office/officeart/2005/8/layout/orgChart1"/>
    <dgm:cxn modelId="{F941B822-CA8E-4607-B6C0-D3F4F3698B4D}" srcId="{649D21BD-6D4A-4EAE-B2AF-12A3E9F7FFCE}" destId="{4A7FA770-ED7A-4BDA-B7C1-51AC4D3F1864}" srcOrd="4" destOrd="0" parTransId="{2E4B4757-F0B3-4E26-96E9-3C7BA14EB080}" sibTransId="{7BD3670E-F83F-4DD1-BFD7-9AC8CAE28F68}"/>
    <dgm:cxn modelId="{E6726606-30E8-4C9C-8E13-E9D390F0C301}" type="presOf" srcId="{35D1DD3F-6949-456C-98B3-8EFA558F6352}" destId="{B90E9AC1-EF88-41B4-AA2E-1422DB74D893}" srcOrd="1" destOrd="0" presId="urn:microsoft.com/office/officeart/2005/8/layout/orgChart1"/>
    <dgm:cxn modelId="{CD576A3D-4F14-43D8-8352-FA415EDE5538}" type="presOf" srcId="{2E4B4757-F0B3-4E26-96E9-3C7BA14EB080}" destId="{D83E3798-4518-4C13-8E6F-92836E319BA1}" srcOrd="0" destOrd="0" presId="urn:microsoft.com/office/officeart/2005/8/layout/orgChart1"/>
    <dgm:cxn modelId="{0F6D53CF-7B62-43F0-B88A-22A0787DC63F}" srcId="{649D21BD-6D4A-4EAE-B2AF-12A3E9F7FFCE}" destId="{DEFDE61F-79D5-47CF-83F2-52917C5B9EE1}" srcOrd="0" destOrd="0" parTransId="{0747B665-333B-4EA3-A81E-AD71354F2A83}" sibTransId="{515C916F-D78A-45B9-A410-B4924A784597}"/>
    <dgm:cxn modelId="{A43B9B72-30F7-4CF5-A282-22F5DD692A9A}" type="presOf" srcId="{649D21BD-6D4A-4EAE-B2AF-12A3E9F7FFCE}" destId="{0A9F4A8B-2DD7-4629-B3C2-205E53E08575}" srcOrd="1" destOrd="0" presId="urn:microsoft.com/office/officeart/2005/8/layout/orgChart1"/>
    <dgm:cxn modelId="{4B035B77-377C-4679-A00B-F41E37E68410}" type="presOf" srcId="{8347231D-A655-4400-9461-2D964B338FD4}" destId="{C7C8D323-8B58-49B5-90DC-BBB48D757865}" srcOrd="0" destOrd="0" presId="urn:microsoft.com/office/officeart/2005/8/layout/orgChart1"/>
    <dgm:cxn modelId="{68D7D6AB-4739-4F07-BC05-EA12F928A66E}" type="presOf" srcId="{BB8787F0-08B8-4FC6-9B52-0D6466442643}" destId="{6D523F25-17A2-4288-9166-507D46146C8F}" srcOrd="0" destOrd="0" presId="urn:microsoft.com/office/officeart/2005/8/layout/orgChart1"/>
    <dgm:cxn modelId="{72E1A6E1-EF04-4DD5-9611-9F8BA2B97461}" srcId="{649D21BD-6D4A-4EAE-B2AF-12A3E9F7FFCE}" destId="{35D1DD3F-6949-456C-98B3-8EFA558F6352}" srcOrd="1" destOrd="0" parTransId="{FBB5610F-55CF-4DD6-927B-699CBB2830F0}" sibTransId="{F3F6D199-A96A-450C-B508-75ED43EBDB51}"/>
    <dgm:cxn modelId="{1EADDFCF-C23B-428F-9D4B-D48446353379}" type="presOf" srcId="{E0C09F8C-CAB3-4946-82CE-DD7D96803E20}" destId="{63D05F9D-E055-48D3-BFEA-2E7DB1824A0B}" srcOrd="1" destOrd="0" presId="urn:microsoft.com/office/officeart/2005/8/layout/orgChart1"/>
    <dgm:cxn modelId="{A6792FD0-1844-4FDC-92EB-A46765B44277}" type="presOf" srcId="{14BE226E-5D79-4ACC-9EEB-B24F99E13400}" destId="{E55A0DCA-DDA1-4A81-8457-5050635152E9}" srcOrd="0" destOrd="0" presId="urn:microsoft.com/office/officeart/2005/8/layout/orgChart1"/>
    <dgm:cxn modelId="{10F5D9AC-E07A-4F8E-853D-CF4B96F67B11}" type="presOf" srcId="{C4C126C8-62D1-4AC0-8F7C-E6B472054197}" destId="{87EB0F16-1901-4B1A-9D92-A73E1128D86B}" srcOrd="1" destOrd="0" presId="urn:microsoft.com/office/officeart/2005/8/layout/orgChart1"/>
    <dgm:cxn modelId="{D3367E76-29C4-48FB-B77B-4BEAE2FFAE90}" type="presOf" srcId="{CF0413E6-641E-4D5A-ADF3-EF04977D0D9C}" destId="{F7937FE4-68AD-487B-B814-593A03BAB15C}" srcOrd="0" destOrd="0" presId="urn:microsoft.com/office/officeart/2005/8/layout/orgChart1"/>
    <dgm:cxn modelId="{1B8EC6E2-343C-4AFC-A0FD-B7041186CC3A}" type="presOf" srcId="{4BE0FE3A-9355-4D9D-B39B-68E64FA20953}" destId="{BEF8F7A1-52B0-48A6-9A16-2996D6479020}" srcOrd="0" destOrd="0" presId="urn:microsoft.com/office/officeart/2005/8/layout/orgChart1"/>
    <dgm:cxn modelId="{88E6D36D-27EC-4377-9542-67DC977C611E}" type="presOf" srcId="{8B5AED68-F78A-4A4F-9369-2A0C2E47C3A6}" destId="{D681711F-38A5-4398-9FB0-3BC37F1EB9F0}" srcOrd="0" destOrd="0" presId="urn:microsoft.com/office/officeart/2005/8/layout/orgChart1"/>
    <dgm:cxn modelId="{4D99AAC8-9DA1-44F9-BAF5-C4F4036A3B1F}" type="presOf" srcId="{4A7FA770-ED7A-4BDA-B7C1-51AC4D3F1864}" destId="{F95D54B0-9FCB-4817-819A-8F4736A3F5B6}" srcOrd="0" destOrd="0" presId="urn:microsoft.com/office/officeart/2005/8/layout/orgChart1"/>
    <dgm:cxn modelId="{1EFAB6A2-2D3D-43C0-A14F-64F2EDBDD8FE}" srcId="{8B5AED68-F78A-4A4F-9369-2A0C2E47C3A6}" destId="{1B0A5F2D-5A05-4AC2-8FF0-492431376565}" srcOrd="0" destOrd="0" parTransId="{8347231D-A655-4400-9461-2D964B338FD4}" sibTransId="{DE0AD896-BAAB-4C65-BDD3-77CBA36759E0}"/>
    <dgm:cxn modelId="{68F96094-07AC-4B6A-88F6-9EC8597A7DC4}" type="presOf" srcId="{8B5AED68-F78A-4A4F-9369-2A0C2E47C3A6}" destId="{CDF2EA55-B4B2-4A79-9B17-17B6388BEC85}" srcOrd="1" destOrd="0" presId="urn:microsoft.com/office/officeart/2005/8/layout/orgChart1"/>
    <dgm:cxn modelId="{52597B8C-CD78-4F7C-AAB8-00ADB72DD6D5}" srcId="{BB8787F0-08B8-4FC6-9B52-0D6466442643}" destId="{5B774061-949B-4E56-8CD3-483A04EF10EB}" srcOrd="0" destOrd="0" parTransId="{911038DB-FCD7-4526-9ABC-ACCB6EA7DA0A}" sibTransId="{7441B476-B10D-402A-AB10-27F566E4137E}"/>
    <dgm:cxn modelId="{57E3E9FA-E5C3-4C4D-AD81-076A49D1D6EF}" type="presOf" srcId="{DEFDE61F-79D5-47CF-83F2-52917C5B9EE1}" destId="{737417D8-2B6D-44C4-B6E2-3573C50EEF8F}" srcOrd="0" destOrd="0" presId="urn:microsoft.com/office/officeart/2005/8/layout/orgChart1"/>
    <dgm:cxn modelId="{00C67BE6-FA6A-4961-81F2-DD7EB86DD0E4}" srcId="{5B774061-949B-4E56-8CD3-483A04EF10EB}" destId="{649D21BD-6D4A-4EAE-B2AF-12A3E9F7FFCE}" srcOrd="0" destOrd="0" parTransId="{CF0413E6-641E-4D5A-ADF3-EF04977D0D9C}" sibTransId="{046048CD-06A8-423D-8528-9A51A9C19814}"/>
    <dgm:cxn modelId="{7D2FE33B-C3A8-41B5-B157-222B0D51BDF5}" srcId="{8B5AED68-F78A-4A4F-9369-2A0C2E47C3A6}" destId="{50D93C60-168A-421D-AD0E-D7B73BCB68FB}" srcOrd="3" destOrd="0" parTransId="{14BE226E-5D79-4ACC-9EEB-B24F99E13400}" sibTransId="{FF80DD6F-910F-4037-B9CB-93BAE4456100}"/>
    <dgm:cxn modelId="{24D71358-28CD-4AEB-BDA4-9DB2B2DA40B8}" type="presOf" srcId="{F8C83CAA-D696-477F-902E-B7C210DB6017}" destId="{2BCD7D52-15DD-4161-8FE1-365757357435}" srcOrd="1" destOrd="0" presId="urn:microsoft.com/office/officeart/2005/8/layout/orgChart1"/>
    <dgm:cxn modelId="{5068BCCD-E76B-4B78-BD54-D979AFB086CE}" type="presOf" srcId="{4A7FA770-ED7A-4BDA-B7C1-51AC4D3F1864}" destId="{D5731DD9-2F2E-4214-B364-F573DD53A635}" srcOrd="1" destOrd="0" presId="urn:microsoft.com/office/officeart/2005/8/layout/orgChart1"/>
    <dgm:cxn modelId="{742C8B1A-1FA3-4FC2-95FF-B60D6BA251F6}" type="presOf" srcId="{1B0A5F2D-5A05-4AC2-8FF0-492431376565}" destId="{A3160D33-073B-4D02-A304-E23C7AE91B7C}" srcOrd="0" destOrd="0" presId="urn:microsoft.com/office/officeart/2005/8/layout/orgChart1"/>
    <dgm:cxn modelId="{3F345E0B-78F7-4B91-9E43-55607C063BD4}" type="presOf" srcId="{35D1DD3F-6949-456C-98B3-8EFA558F6352}" destId="{A072C475-07D4-40D4-B4FD-FDEEC4739484}" srcOrd="0" destOrd="0" presId="urn:microsoft.com/office/officeart/2005/8/layout/orgChart1"/>
    <dgm:cxn modelId="{25BE3172-BDA3-4715-876A-9C592B9D8F7E}" type="presOf" srcId="{8E777AEE-C8BD-4C9C-877E-62F0C036E724}" destId="{1CDBEFD5-1620-4E1E-864D-A68F31DA3178}" srcOrd="0" destOrd="0" presId="urn:microsoft.com/office/officeart/2005/8/layout/orgChart1"/>
    <dgm:cxn modelId="{74745F88-EFD3-4435-9077-AE8E94128B06}" type="presOf" srcId="{1B0A5F2D-5A05-4AC2-8FF0-492431376565}" destId="{CE5340BB-A421-435A-92A9-C0B5747E39E8}" srcOrd="1" destOrd="0" presId="urn:microsoft.com/office/officeart/2005/8/layout/orgChart1"/>
    <dgm:cxn modelId="{66B0624E-DEE6-4EEF-9A01-17904134617A}" srcId="{649D21BD-6D4A-4EAE-B2AF-12A3E9F7FFCE}" destId="{235D242B-C053-4C34-B863-A3E40A42E9AA}" srcOrd="2" destOrd="0" parTransId="{8E777AEE-C8BD-4C9C-877E-62F0C036E724}" sibTransId="{E04D5FBF-1C7B-40E7-A782-E1D4DE258430}"/>
    <dgm:cxn modelId="{6E4B853B-2E9F-4513-887A-AF1D64D24328}" srcId="{5B774061-949B-4E56-8CD3-483A04EF10EB}" destId="{8B5AED68-F78A-4A4F-9369-2A0C2E47C3A6}" srcOrd="1" destOrd="0" parTransId="{4BE0FE3A-9355-4D9D-B39B-68E64FA20953}" sibTransId="{2B5A22AE-0033-4550-A961-9D64D5267A7B}"/>
    <dgm:cxn modelId="{CEC24C90-8158-41B1-AAC2-842DD8102A3A}" type="presOf" srcId="{235D242B-C053-4C34-B863-A3E40A42E9AA}" destId="{F247D0AA-347E-4253-9684-166F9265EBD5}" srcOrd="0" destOrd="0" presId="urn:microsoft.com/office/officeart/2005/8/layout/orgChart1"/>
    <dgm:cxn modelId="{AE94C468-C06B-4581-992B-54AECB2F3046}" srcId="{8B5AED68-F78A-4A4F-9369-2A0C2E47C3A6}" destId="{F8C83CAA-D696-477F-902E-B7C210DB6017}" srcOrd="1" destOrd="0" parTransId="{8E95CDBE-FBD3-4469-91ED-55FA30EA6C5E}" sibTransId="{9D4DCF3A-8984-4AD6-9CB1-5DBB58029C7F}"/>
    <dgm:cxn modelId="{177F3961-0F16-4FFE-B066-B198FEFF1965}" type="presOf" srcId="{5B774061-949B-4E56-8CD3-483A04EF10EB}" destId="{68E045FE-B59A-4857-97E1-A0D94A7F3552}" srcOrd="1" destOrd="0" presId="urn:microsoft.com/office/officeart/2005/8/layout/orgChart1"/>
    <dgm:cxn modelId="{84277EFB-2A17-4A5E-8CAF-8F0962569ECE}" type="presParOf" srcId="{6D523F25-17A2-4288-9166-507D46146C8F}" destId="{342989C0-6CBE-4D47-95FC-E8FDCC705068}" srcOrd="0" destOrd="0" presId="urn:microsoft.com/office/officeart/2005/8/layout/orgChart1"/>
    <dgm:cxn modelId="{59532390-3646-4D67-B093-A627B156F582}" type="presParOf" srcId="{342989C0-6CBE-4D47-95FC-E8FDCC705068}" destId="{B75FA1D6-E925-4773-BB58-BE11CBA320F5}" srcOrd="0" destOrd="0" presId="urn:microsoft.com/office/officeart/2005/8/layout/orgChart1"/>
    <dgm:cxn modelId="{87BAFC76-2F82-4D04-9F2B-4331BF4FFB73}" type="presParOf" srcId="{B75FA1D6-E925-4773-BB58-BE11CBA320F5}" destId="{A774F2EF-651A-47EC-AFAD-0E49F3FCB3C9}" srcOrd="0" destOrd="0" presId="urn:microsoft.com/office/officeart/2005/8/layout/orgChart1"/>
    <dgm:cxn modelId="{C734E17E-9721-47F0-86DC-EEA33D4823F0}" type="presParOf" srcId="{B75FA1D6-E925-4773-BB58-BE11CBA320F5}" destId="{68E045FE-B59A-4857-97E1-A0D94A7F3552}" srcOrd="1" destOrd="0" presId="urn:microsoft.com/office/officeart/2005/8/layout/orgChart1"/>
    <dgm:cxn modelId="{6658917F-59D7-47B0-BACE-9DDC2DFFE8A2}" type="presParOf" srcId="{342989C0-6CBE-4D47-95FC-E8FDCC705068}" destId="{E2BB5DAB-0533-456A-9FF5-2BD57288A8EB}" srcOrd="1" destOrd="0" presId="urn:microsoft.com/office/officeart/2005/8/layout/orgChart1"/>
    <dgm:cxn modelId="{D7F172CC-9DB0-4852-B868-7CDDA3E0912B}" type="presParOf" srcId="{E2BB5DAB-0533-456A-9FF5-2BD57288A8EB}" destId="{F7937FE4-68AD-487B-B814-593A03BAB15C}" srcOrd="0" destOrd="0" presId="urn:microsoft.com/office/officeart/2005/8/layout/orgChart1"/>
    <dgm:cxn modelId="{FCC85E25-3D2F-4FE9-AC61-321C58214C54}" type="presParOf" srcId="{E2BB5DAB-0533-456A-9FF5-2BD57288A8EB}" destId="{76D977F3-17A1-4955-975B-1C0B8596238B}" srcOrd="1" destOrd="0" presId="urn:microsoft.com/office/officeart/2005/8/layout/orgChart1"/>
    <dgm:cxn modelId="{5B496234-F9FC-46E4-8CA2-814B0D72B7DB}" type="presParOf" srcId="{76D977F3-17A1-4955-975B-1C0B8596238B}" destId="{A7A7ED4D-0805-4131-BD25-68A49924FF01}" srcOrd="0" destOrd="0" presId="urn:microsoft.com/office/officeart/2005/8/layout/orgChart1"/>
    <dgm:cxn modelId="{F17A8BF1-F700-48F1-BE46-8A2B05EB338E}" type="presParOf" srcId="{A7A7ED4D-0805-4131-BD25-68A49924FF01}" destId="{674BCD33-773D-40D5-9642-AC985FFDF429}" srcOrd="0" destOrd="0" presId="urn:microsoft.com/office/officeart/2005/8/layout/orgChart1"/>
    <dgm:cxn modelId="{097185DC-1C34-43B4-BFFB-371626E772E2}" type="presParOf" srcId="{A7A7ED4D-0805-4131-BD25-68A49924FF01}" destId="{0A9F4A8B-2DD7-4629-B3C2-205E53E08575}" srcOrd="1" destOrd="0" presId="urn:microsoft.com/office/officeart/2005/8/layout/orgChart1"/>
    <dgm:cxn modelId="{969823DC-890B-4AFD-982E-D5FD69C5B31D}" type="presParOf" srcId="{76D977F3-17A1-4955-975B-1C0B8596238B}" destId="{27653859-B56B-4EC4-A0B1-D51E4BC7E5DD}" srcOrd="1" destOrd="0" presId="urn:microsoft.com/office/officeart/2005/8/layout/orgChart1"/>
    <dgm:cxn modelId="{9171A3A2-F4A0-4E10-B101-A583490B4A0F}" type="presParOf" srcId="{27653859-B56B-4EC4-A0B1-D51E4BC7E5DD}" destId="{A0C118C6-F196-48DB-BA42-D6EF6E1BD2E1}" srcOrd="0" destOrd="0" presId="urn:microsoft.com/office/officeart/2005/8/layout/orgChart1"/>
    <dgm:cxn modelId="{5D23DDCF-BBE2-4144-B78D-A030E3DE75D4}" type="presParOf" srcId="{27653859-B56B-4EC4-A0B1-D51E4BC7E5DD}" destId="{AF0287D4-BB0F-45A3-8918-ACC79F79F915}" srcOrd="1" destOrd="0" presId="urn:microsoft.com/office/officeart/2005/8/layout/orgChart1"/>
    <dgm:cxn modelId="{E33B9B02-3026-4D85-AFCA-AB1042F74380}" type="presParOf" srcId="{AF0287D4-BB0F-45A3-8918-ACC79F79F915}" destId="{9AB12094-2738-446E-BD42-7A46B6639307}" srcOrd="0" destOrd="0" presId="urn:microsoft.com/office/officeart/2005/8/layout/orgChart1"/>
    <dgm:cxn modelId="{3752FFFA-C853-4449-AEC0-862783004D3C}" type="presParOf" srcId="{9AB12094-2738-446E-BD42-7A46B6639307}" destId="{737417D8-2B6D-44C4-B6E2-3573C50EEF8F}" srcOrd="0" destOrd="0" presId="urn:microsoft.com/office/officeart/2005/8/layout/orgChart1"/>
    <dgm:cxn modelId="{18482349-5443-4258-BFCD-CAC4DD6C29CD}" type="presParOf" srcId="{9AB12094-2738-446E-BD42-7A46B6639307}" destId="{6EF8A197-FFBB-4BCE-88A9-C2BABAE8F486}" srcOrd="1" destOrd="0" presId="urn:microsoft.com/office/officeart/2005/8/layout/orgChart1"/>
    <dgm:cxn modelId="{65136DA5-38DD-44E9-9979-1F97BCA38025}" type="presParOf" srcId="{AF0287D4-BB0F-45A3-8918-ACC79F79F915}" destId="{8E8B238A-A37A-464D-ACC4-B10017CB1C64}" srcOrd="1" destOrd="0" presId="urn:microsoft.com/office/officeart/2005/8/layout/orgChart1"/>
    <dgm:cxn modelId="{98BCA81D-CA07-4C72-AAEB-B3B871FA3B72}" type="presParOf" srcId="{AF0287D4-BB0F-45A3-8918-ACC79F79F915}" destId="{E3EDA21F-6DA9-4610-BE9A-80E4D53BB6B9}" srcOrd="2" destOrd="0" presId="urn:microsoft.com/office/officeart/2005/8/layout/orgChart1"/>
    <dgm:cxn modelId="{6261AB0A-06D4-4667-BB12-5B8AEBC61768}" type="presParOf" srcId="{27653859-B56B-4EC4-A0B1-D51E4BC7E5DD}" destId="{A6AA9551-FEF8-4A7D-98DE-E02D1640AE76}" srcOrd="2" destOrd="0" presId="urn:microsoft.com/office/officeart/2005/8/layout/orgChart1"/>
    <dgm:cxn modelId="{8B6E7211-8CF7-4DD5-B94D-C13D16BD57A8}" type="presParOf" srcId="{27653859-B56B-4EC4-A0B1-D51E4BC7E5DD}" destId="{848DFC6C-6507-4478-8B15-51AC72230CC3}" srcOrd="3" destOrd="0" presId="urn:microsoft.com/office/officeart/2005/8/layout/orgChart1"/>
    <dgm:cxn modelId="{43717087-A3EB-4F0B-BDCA-11F6DC524FB1}" type="presParOf" srcId="{848DFC6C-6507-4478-8B15-51AC72230CC3}" destId="{7235C481-BC00-43D2-A1C1-A92AA521B175}" srcOrd="0" destOrd="0" presId="urn:microsoft.com/office/officeart/2005/8/layout/orgChart1"/>
    <dgm:cxn modelId="{4A7FA41A-5D91-4F8F-A78C-2400638C922D}" type="presParOf" srcId="{7235C481-BC00-43D2-A1C1-A92AA521B175}" destId="{A072C475-07D4-40D4-B4FD-FDEEC4739484}" srcOrd="0" destOrd="0" presId="urn:microsoft.com/office/officeart/2005/8/layout/orgChart1"/>
    <dgm:cxn modelId="{CB52AAC2-0C25-4B92-9E02-9779A5EDF224}" type="presParOf" srcId="{7235C481-BC00-43D2-A1C1-A92AA521B175}" destId="{B90E9AC1-EF88-41B4-AA2E-1422DB74D893}" srcOrd="1" destOrd="0" presId="urn:microsoft.com/office/officeart/2005/8/layout/orgChart1"/>
    <dgm:cxn modelId="{9FD727D6-C26C-46C3-9859-6D1B188B9B0F}" type="presParOf" srcId="{848DFC6C-6507-4478-8B15-51AC72230CC3}" destId="{49C71A3B-F43E-4C61-8064-4A965E6380D6}" srcOrd="1" destOrd="0" presId="urn:microsoft.com/office/officeart/2005/8/layout/orgChart1"/>
    <dgm:cxn modelId="{591CDD88-469A-4FA8-BCC4-0A25EF414B9A}" type="presParOf" srcId="{848DFC6C-6507-4478-8B15-51AC72230CC3}" destId="{C1EC9D16-7898-4062-90C1-F7967F6B4479}" srcOrd="2" destOrd="0" presId="urn:microsoft.com/office/officeart/2005/8/layout/orgChart1"/>
    <dgm:cxn modelId="{229B6A59-25B3-4BD0-B0E0-A82251D64972}" type="presParOf" srcId="{27653859-B56B-4EC4-A0B1-D51E4BC7E5DD}" destId="{1CDBEFD5-1620-4E1E-864D-A68F31DA3178}" srcOrd="4" destOrd="0" presId="urn:microsoft.com/office/officeart/2005/8/layout/orgChart1"/>
    <dgm:cxn modelId="{1DE26A43-FC62-4550-B2CC-C43226E7B22C}" type="presParOf" srcId="{27653859-B56B-4EC4-A0B1-D51E4BC7E5DD}" destId="{0E5ED7CC-B2D0-42E5-94E2-F5E6EEA45632}" srcOrd="5" destOrd="0" presId="urn:microsoft.com/office/officeart/2005/8/layout/orgChart1"/>
    <dgm:cxn modelId="{998BA1C1-5B53-4090-95C3-45B3AC79BDF2}" type="presParOf" srcId="{0E5ED7CC-B2D0-42E5-94E2-F5E6EEA45632}" destId="{ACB9284A-8B2A-4C28-BCFE-422C63974052}" srcOrd="0" destOrd="0" presId="urn:microsoft.com/office/officeart/2005/8/layout/orgChart1"/>
    <dgm:cxn modelId="{7F7BC107-A6B5-4664-8946-A7FA5D74B0F6}" type="presParOf" srcId="{ACB9284A-8B2A-4C28-BCFE-422C63974052}" destId="{F247D0AA-347E-4253-9684-166F9265EBD5}" srcOrd="0" destOrd="0" presId="urn:microsoft.com/office/officeart/2005/8/layout/orgChart1"/>
    <dgm:cxn modelId="{D225C52F-0BE3-46F2-B004-712C164AF34F}" type="presParOf" srcId="{ACB9284A-8B2A-4C28-BCFE-422C63974052}" destId="{2F3C90D1-0C94-4E79-A840-144F2B2E47B9}" srcOrd="1" destOrd="0" presId="urn:microsoft.com/office/officeart/2005/8/layout/orgChart1"/>
    <dgm:cxn modelId="{E76E64B1-D865-42D1-8F52-385CB8665EE7}" type="presParOf" srcId="{0E5ED7CC-B2D0-42E5-94E2-F5E6EEA45632}" destId="{698BE5A4-0C58-4E59-9929-17F27140EB74}" srcOrd="1" destOrd="0" presId="urn:microsoft.com/office/officeart/2005/8/layout/orgChart1"/>
    <dgm:cxn modelId="{0465CFE6-39BD-4513-95C7-E827C950751A}" type="presParOf" srcId="{0E5ED7CC-B2D0-42E5-94E2-F5E6EEA45632}" destId="{9D114DFC-79C7-4ADC-A29A-CA33D79B2103}" srcOrd="2" destOrd="0" presId="urn:microsoft.com/office/officeart/2005/8/layout/orgChart1"/>
    <dgm:cxn modelId="{772ABC69-9114-4087-9895-ABBACEF5F11E}" type="presParOf" srcId="{27653859-B56B-4EC4-A0B1-D51E4BC7E5DD}" destId="{3674338A-9E8B-4EF8-863E-949277660985}" srcOrd="6" destOrd="0" presId="urn:microsoft.com/office/officeart/2005/8/layout/orgChart1"/>
    <dgm:cxn modelId="{3FFDCA09-8FD3-4EA1-A483-6E169367911A}" type="presParOf" srcId="{27653859-B56B-4EC4-A0B1-D51E4BC7E5DD}" destId="{21F6BBD7-DF8A-4B95-AF74-D5FE8FE252C3}" srcOrd="7" destOrd="0" presId="urn:microsoft.com/office/officeart/2005/8/layout/orgChart1"/>
    <dgm:cxn modelId="{C908A72C-4323-452C-AA02-B543B833EE71}" type="presParOf" srcId="{21F6BBD7-DF8A-4B95-AF74-D5FE8FE252C3}" destId="{AA326C77-8964-4101-B674-460F30CDB772}" srcOrd="0" destOrd="0" presId="urn:microsoft.com/office/officeart/2005/8/layout/orgChart1"/>
    <dgm:cxn modelId="{F6DABE8E-01C4-450E-A49C-E4C671D91234}" type="presParOf" srcId="{AA326C77-8964-4101-B674-460F30CDB772}" destId="{45AB7D10-24D7-4138-9509-2B76234EB0C1}" srcOrd="0" destOrd="0" presId="urn:microsoft.com/office/officeart/2005/8/layout/orgChart1"/>
    <dgm:cxn modelId="{155E4D1C-1241-4654-8A38-9B76F6EAD086}" type="presParOf" srcId="{AA326C77-8964-4101-B674-460F30CDB772}" destId="{87EB0F16-1901-4B1A-9D92-A73E1128D86B}" srcOrd="1" destOrd="0" presId="urn:microsoft.com/office/officeart/2005/8/layout/orgChart1"/>
    <dgm:cxn modelId="{EFEDF51E-EBB5-4B58-A6AE-6E8DC3BFE4BA}" type="presParOf" srcId="{21F6BBD7-DF8A-4B95-AF74-D5FE8FE252C3}" destId="{EC8FF57F-C735-4D65-A150-3245ADE21616}" srcOrd="1" destOrd="0" presId="urn:microsoft.com/office/officeart/2005/8/layout/orgChart1"/>
    <dgm:cxn modelId="{4C060464-00DF-4C56-A3FE-2E534ABF8AE6}" type="presParOf" srcId="{21F6BBD7-DF8A-4B95-AF74-D5FE8FE252C3}" destId="{78F371D3-B63C-4BC6-9A65-E24ED6124153}" srcOrd="2" destOrd="0" presId="urn:microsoft.com/office/officeart/2005/8/layout/orgChart1"/>
    <dgm:cxn modelId="{222ABC7D-F419-4DF5-B20D-8F6DE93AB6DA}" type="presParOf" srcId="{27653859-B56B-4EC4-A0B1-D51E4BC7E5DD}" destId="{D83E3798-4518-4C13-8E6F-92836E319BA1}" srcOrd="8" destOrd="0" presId="urn:microsoft.com/office/officeart/2005/8/layout/orgChart1"/>
    <dgm:cxn modelId="{0B243520-DB45-4FA3-BFE1-E82EA04D4544}" type="presParOf" srcId="{27653859-B56B-4EC4-A0B1-D51E4BC7E5DD}" destId="{C2BC5D02-D8EA-41FF-A95E-1E1B47702049}" srcOrd="9" destOrd="0" presId="urn:microsoft.com/office/officeart/2005/8/layout/orgChart1"/>
    <dgm:cxn modelId="{F1582A1C-A005-4829-816A-735A309BC33A}" type="presParOf" srcId="{C2BC5D02-D8EA-41FF-A95E-1E1B47702049}" destId="{BEACD393-9864-4B31-9E43-144E7BC89C9A}" srcOrd="0" destOrd="0" presId="urn:microsoft.com/office/officeart/2005/8/layout/orgChart1"/>
    <dgm:cxn modelId="{E7B1A940-DD7A-4E13-9A35-7DDD0033E85F}" type="presParOf" srcId="{BEACD393-9864-4B31-9E43-144E7BC89C9A}" destId="{F95D54B0-9FCB-4817-819A-8F4736A3F5B6}" srcOrd="0" destOrd="0" presId="urn:microsoft.com/office/officeart/2005/8/layout/orgChart1"/>
    <dgm:cxn modelId="{62734934-CDCF-4277-A098-2B5B0420DC4E}" type="presParOf" srcId="{BEACD393-9864-4B31-9E43-144E7BC89C9A}" destId="{D5731DD9-2F2E-4214-B364-F573DD53A635}" srcOrd="1" destOrd="0" presId="urn:microsoft.com/office/officeart/2005/8/layout/orgChart1"/>
    <dgm:cxn modelId="{A551735F-1BBA-4026-A6C1-E74C8AADCCFD}" type="presParOf" srcId="{C2BC5D02-D8EA-41FF-A95E-1E1B47702049}" destId="{64B51EC6-FAD9-4492-8164-430D8BFE29B4}" srcOrd="1" destOrd="0" presId="urn:microsoft.com/office/officeart/2005/8/layout/orgChart1"/>
    <dgm:cxn modelId="{1216201B-E750-4A11-A217-350058EC68C2}" type="presParOf" srcId="{C2BC5D02-D8EA-41FF-A95E-1E1B47702049}" destId="{1A291EB7-93E6-40CD-A5FB-B80EA0CB13C4}" srcOrd="2" destOrd="0" presId="urn:microsoft.com/office/officeart/2005/8/layout/orgChart1"/>
    <dgm:cxn modelId="{AD5B0DCD-4D75-435E-B14A-1C8366A13D3A}" type="presParOf" srcId="{76D977F3-17A1-4955-975B-1C0B8596238B}" destId="{916D29E2-B099-47CF-8793-C997585238A9}" srcOrd="2" destOrd="0" presId="urn:microsoft.com/office/officeart/2005/8/layout/orgChart1"/>
    <dgm:cxn modelId="{CD191E12-D922-4BCA-8867-6269C2F5403F}" type="presParOf" srcId="{E2BB5DAB-0533-456A-9FF5-2BD57288A8EB}" destId="{BEF8F7A1-52B0-48A6-9A16-2996D6479020}" srcOrd="2" destOrd="0" presId="urn:microsoft.com/office/officeart/2005/8/layout/orgChart1"/>
    <dgm:cxn modelId="{CDF5DEAB-7AFC-4A9A-81A0-D0F82DDABA5E}" type="presParOf" srcId="{E2BB5DAB-0533-456A-9FF5-2BD57288A8EB}" destId="{61B3F7F3-B40E-4773-94A9-A36437E07F27}" srcOrd="3" destOrd="0" presId="urn:microsoft.com/office/officeart/2005/8/layout/orgChart1"/>
    <dgm:cxn modelId="{34AB4484-FDAB-4492-8A38-494BC7D10663}" type="presParOf" srcId="{61B3F7F3-B40E-4773-94A9-A36437E07F27}" destId="{84BBAE49-BA7A-4E2E-A6B6-6CAEDEC54E9A}" srcOrd="0" destOrd="0" presId="urn:microsoft.com/office/officeart/2005/8/layout/orgChart1"/>
    <dgm:cxn modelId="{3D5071A5-01E0-4495-85D3-F0BA80588B72}" type="presParOf" srcId="{84BBAE49-BA7A-4E2E-A6B6-6CAEDEC54E9A}" destId="{D681711F-38A5-4398-9FB0-3BC37F1EB9F0}" srcOrd="0" destOrd="0" presId="urn:microsoft.com/office/officeart/2005/8/layout/orgChart1"/>
    <dgm:cxn modelId="{CA1AED72-7D59-4E54-BF2A-D4B2463150B2}" type="presParOf" srcId="{84BBAE49-BA7A-4E2E-A6B6-6CAEDEC54E9A}" destId="{CDF2EA55-B4B2-4A79-9B17-17B6388BEC85}" srcOrd="1" destOrd="0" presId="urn:microsoft.com/office/officeart/2005/8/layout/orgChart1"/>
    <dgm:cxn modelId="{9B90675E-980A-42E2-B70B-2A7BAA04126C}" type="presParOf" srcId="{61B3F7F3-B40E-4773-94A9-A36437E07F27}" destId="{DB8AFB98-D5F4-4F0B-A2DF-BB41CBABF87A}" srcOrd="1" destOrd="0" presId="urn:microsoft.com/office/officeart/2005/8/layout/orgChart1"/>
    <dgm:cxn modelId="{55071C74-3520-42CA-96CD-BA7B4562F5E0}" type="presParOf" srcId="{DB8AFB98-D5F4-4F0B-A2DF-BB41CBABF87A}" destId="{C7C8D323-8B58-49B5-90DC-BBB48D757865}" srcOrd="0" destOrd="0" presId="urn:microsoft.com/office/officeart/2005/8/layout/orgChart1"/>
    <dgm:cxn modelId="{A0614551-0037-4322-A876-4FA6CBDD38F6}" type="presParOf" srcId="{DB8AFB98-D5F4-4F0B-A2DF-BB41CBABF87A}" destId="{6332E9D7-E567-40D0-8DB1-FB5470E61EA4}" srcOrd="1" destOrd="0" presId="urn:microsoft.com/office/officeart/2005/8/layout/orgChart1"/>
    <dgm:cxn modelId="{1FF1BF01-E837-4DE6-989C-E702A5914D98}" type="presParOf" srcId="{6332E9D7-E567-40D0-8DB1-FB5470E61EA4}" destId="{8F81DFA8-1AEC-4503-BC3A-0A82275F7FB9}" srcOrd="0" destOrd="0" presId="urn:microsoft.com/office/officeart/2005/8/layout/orgChart1"/>
    <dgm:cxn modelId="{419F7D1E-52EC-4962-A846-DA0E95D7A41A}" type="presParOf" srcId="{8F81DFA8-1AEC-4503-BC3A-0A82275F7FB9}" destId="{A3160D33-073B-4D02-A304-E23C7AE91B7C}" srcOrd="0" destOrd="0" presId="urn:microsoft.com/office/officeart/2005/8/layout/orgChart1"/>
    <dgm:cxn modelId="{41166FC4-0360-4D2F-95AD-84D2FE9D3E49}" type="presParOf" srcId="{8F81DFA8-1AEC-4503-BC3A-0A82275F7FB9}" destId="{CE5340BB-A421-435A-92A9-C0B5747E39E8}" srcOrd="1" destOrd="0" presId="urn:microsoft.com/office/officeart/2005/8/layout/orgChart1"/>
    <dgm:cxn modelId="{A8A32B79-52CB-4C86-BC1E-FB4D5EA8E9E8}" type="presParOf" srcId="{6332E9D7-E567-40D0-8DB1-FB5470E61EA4}" destId="{50826DC9-3EF7-4322-9147-C2319352D436}" srcOrd="1" destOrd="0" presId="urn:microsoft.com/office/officeart/2005/8/layout/orgChart1"/>
    <dgm:cxn modelId="{87A50885-B2F4-4A90-A4B9-EFD31F777852}" type="presParOf" srcId="{6332E9D7-E567-40D0-8DB1-FB5470E61EA4}" destId="{F0FE5806-720F-4219-B8B4-2E49E1FEAD0E}" srcOrd="2" destOrd="0" presId="urn:microsoft.com/office/officeart/2005/8/layout/orgChart1"/>
    <dgm:cxn modelId="{EC8755C1-09AC-4A38-AC7D-8DDB4F168A3E}" type="presParOf" srcId="{DB8AFB98-D5F4-4F0B-A2DF-BB41CBABF87A}" destId="{21DF049D-2046-46F5-8D22-C1D09ED76D61}" srcOrd="2" destOrd="0" presId="urn:microsoft.com/office/officeart/2005/8/layout/orgChart1"/>
    <dgm:cxn modelId="{688FB27D-6652-4B14-A7DF-0F4CDD0D5AFA}" type="presParOf" srcId="{DB8AFB98-D5F4-4F0B-A2DF-BB41CBABF87A}" destId="{82F15B87-E455-4085-AACE-A3AFBADD8C28}" srcOrd="3" destOrd="0" presId="urn:microsoft.com/office/officeart/2005/8/layout/orgChart1"/>
    <dgm:cxn modelId="{15938729-FDA0-4878-90C2-06D6837E5E1B}" type="presParOf" srcId="{82F15B87-E455-4085-AACE-A3AFBADD8C28}" destId="{E99A5DD1-F4E0-48EC-8D4C-E2456DC1045A}" srcOrd="0" destOrd="0" presId="urn:microsoft.com/office/officeart/2005/8/layout/orgChart1"/>
    <dgm:cxn modelId="{726C9006-40A1-4A35-B6E5-862399374FCB}" type="presParOf" srcId="{E99A5DD1-F4E0-48EC-8D4C-E2456DC1045A}" destId="{D548C648-9883-4F95-9289-973F0EE5258D}" srcOrd="0" destOrd="0" presId="urn:microsoft.com/office/officeart/2005/8/layout/orgChart1"/>
    <dgm:cxn modelId="{7BB08DAE-D148-4FF3-9B1E-3F2629ADF578}" type="presParOf" srcId="{E99A5DD1-F4E0-48EC-8D4C-E2456DC1045A}" destId="{2BCD7D52-15DD-4161-8FE1-365757357435}" srcOrd="1" destOrd="0" presId="urn:microsoft.com/office/officeart/2005/8/layout/orgChart1"/>
    <dgm:cxn modelId="{10DC7598-340C-47A5-98EF-FE2FDD33A8EE}" type="presParOf" srcId="{82F15B87-E455-4085-AACE-A3AFBADD8C28}" destId="{E9C4F87A-5C6C-4D61-961B-BFF64A72AE2D}" srcOrd="1" destOrd="0" presId="urn:microsoft.com/office/officeart/2005/8/layout/orgChart1"/>
    <dgm:cxn modelId="{BDC8D51D-734B-49E8-B7FE-BE971B48AA5D}" type="presParOf" srcId="{82F15B87-E455-4085-AACE-A3AFBADD8C28}" destId="{7E018B44-553C-41C0-B6DC-D857220F7C02}" srcOrd="2" destOrd="0" presId="urn:microsoft.com/office/officeart/2005/8/layout/orgChart1"/>
    <dgm:cxn modelId="{824CBE65-D27A-4033-B89B-2E05315E6B45}" type="presParOf" srcId="{DB8AFB98-D5F4-4F0B-A2DF-BB41CBABF87A}" destId="{2C297C46-CF83-48B0-9265-2FC2B31D5721}" srcOrd="4" destOrd="0" presId="urn:microsoft.com/office/officeart/2005/8/layout/orgChart1"/>
    <dgm:cxn modelId="{02FBBDF1-5B98-430B-8754-1C427B538630}" type="presParOf" srcId="{DB8AFB98-D5F4-4F0B-A2DF-BB41CBABF87A}" destId="{A4B875BC-E0A7-4B13-92FC-793F4B2C3905}" srcOrd="5" destOrd="0" presId="urn:microsoft.com/office/officeart/2005/8/layout/orgChart1"/>
    <dgm:cxn modelId="{D4615EC5-6833-4A85-9C45-2A783E3CF5D6}" type="presParOf" srcId="{A4B875BC-E0A7-4B13-92FC-793F4B2C3905}" destId="{0C0CF044-8AB6-4AB4-B412-ABF55264E09B}" srcOrd="0" destOrd="0" presId="urn:microsoft.com/office/officeart/2005/8/layout/orgChart1"/>
    <dgm:cxn modelId="{3040D9CA-71B0-4772-8986-64FEB2467EF2}" type="presParOf" srcId="{0C0CF044-8AB6-4AB4-B412-ABF55264E09B}" destId="{5CEE50F4-B36B-4FEF-8237-EB59711AA765}" srcOrd="0" destOrd="0" presId="urn:microsoft.com/office/officeart/2005/8/layout/orgChart1"/>
    <dgm:cxn modelId="{C6A2BDC5-1576-4FC1-8704-D76C02B6A748}" type="presParOf" srcId="{0C0CF044-8AB6-4AB4-B412-ABF55264E09B}" destId="{63D05F9D-E055-48D3-BFEA-2E7DB1824A0B}" srcOrd="1" destOrd="0" presId="urn:microsoft.com/office/officeart/2005/8/layout/orgChart1"/>
    <dgm:cxn modelId="{33CE9459-9CD8-4A90-B722-ED57DC948E2F}" type="presParOf" srcId="{A4B875BC-E0A7-4B13-92FC-793F4B2C3905}" destId="{C9678468-8DD0-4965-B3B6-6EF545602152}" srcOrd="1" destOrd="0" presId="urn:microsoft.com/office/officeart/2005/8/layout/orgChart1"/>
    <dgm:cxn modelId="{5B0FD8D5-6155-41AF-9C79-87AFDDF8221A}" type="presParOf" srcId="{A4B875BC-E0A7-4B13-92FC-793F4B2C3905}" destId="{36167F7B-FAAE-4D3E-9E07-53E8905D126F}" srcOrd="2" destOrd="0" presId="urn:microsoft.com/office/officeart/2005/8/layout/orgChart1"/>
    <dgm:cxn modelId="{78A52E37-357D-4EA3-8F82-26110E97C2B7}" type="presParOf" srcId="{DB8AFB98-D5F4-4F0B-A2DF-BB41CBABF87A}" destId="{E55A0DCA-DDA1-4A81-8457-5050635152E9}" srcOrd="6" destOrd="0" presId="urn:microsoft.com/office/officeart/2005/8/layout/orgChart1"/>
    <dgm:cxn modelId="{4E75C041-339D-4A04-83F0-DCB0EC59412A}" type="presParOf" srcId="{DB8AFB98-D5F4-4F0B-A2DF-BB41CBABF87A}" destId="{A69C1243-C3CA-4044-B5EC-332953D22CB3}" srcOrd="7" destOrd="0" presId="urn:microsoft.com/office/officeart/2005/8/layout/orgChart1"/>
    <dgm:cxn modelId="{BAA3F218-FA05-431E-9142-45331316FDB1}" type="presParOf" srcId="{A69C1243-C3CA-4044-B5EC-332953D22CB3}" destId="{564AB688-10E6-4F15-B5A3-52456DA3D33F}" srcOrd="0" destOrd="0" presId="urn:microsoft.com/office/officeart/2005/8/layout/orgChart1"/>
    <dgm:cxn modelId="{1FE22049-A90D-4A92-BF8E-FA43BCB232B6}" type="presParOf" srcId="{564AB688-10E6-4F15-B5A3-52456DA3D33F}" destId="{9B243839-1772-40DC-A045-8E4374A8A939}" srcOrd="0" destOrd="0" presId="urn:microsoft.com/office/officeart/2005/8/layout/orgChart1"/>
    <dgm:cxn modelId="{5E9EB42D-E91C-4F67-9072-F88AB79CA4DF}" type="presParOf" srcId="{564AB688-10E6-4F15-B5A3-52456DA3D33F}" destId="{BBBA85C0-BEFC-4D88-8E15-B86F1792742D}" srcOrd="1" destOrd="0" presId="urn:microsoft.com/office/officeart/2005/8/layout/orgChart1"/>
    <dgm:cxn modelId="{E9A11D16-1AD5-474D-8E08-F2DC2E9620E6}" type="presParOf" srcId="{A69C1243-C3CA-4044-B5EC-332953D22CB3}" destId="{A9E9C9D4-07B1-4251-80A7-B0DD07BE7EA4}" srcOrd="1" destOrd="0" presId="urn:microsoft.com/office/officeart/2005/8/layout/orgChart1"/>
    <dgm:cxn modelId="{16A1999D-08A4-4048-B9A9-3177D89C4366}" type="presParOf" srcId="{A69C1243-C3CA-4044-B5EC-332953D22CB3}" destId="{E066750E-EDAF-4B0B-BA98-96AD2F4ECC3A}" srcOrd="2" destOrd="0" presId="urn:microsoft.com/office/officeart/2005/8/layout/orgChart1"/>
    <dgm:cxn modelId="{225A3AE6-BD1D-45C5-8F39-41C235BF2002}" type="presParOf" srcId="{61B3F7F3-B40E-4773-94A9-A36437E07F27}" destId="{EAA04D1F-7758-4392-84FE-5D8D50269907}" srcOrd="2" destOrd="0" presId="urn:microsoft.com/office/officeart/2005/8/layout/orgChart1"/>
    <dgm:cxn modelId="{33ACC4CD-957D-455B-A7EA-7B77323F90CA}" type="presParOf" srcId="{342989C0-6CBE-4D47-95FC-E8FDCC705068}" destId="{0830744F-B399-4B8C-970A-4D1F9E625D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130474-C508-4F67-A8B9-86E2705CEC00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87703A-7917-4167-B3EE-8AE76C6B971F}" type="pres">
      <dgm:prSet presAssocID="{B7130474-C508-4F67-A8B9-86E2705CEC0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798BED8B-FF04-41EC-86B0-062132EFF90D}" type="presOf" srcId="{B7130474-C508-4F67-A8B9-86E2705CEC00}" destId="{D187703A-7917-4167-B3EE-8AE76C6B971F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B8787F0-08B8-4FC6-9B52-0D64664426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B774061-949B-4E56-8CD3-483A04EF10EB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dirty="0"/>
            <a:t>pharmaceutical Association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1038DB-FCD7-4526-9ABC-ACCB6EA7DA0A}" type="parTrans" cxnId="{52597B8C-CD78-4F7C-AAB8-00ADB72DD6D5}">
      <dgm:prSet/>
      <dgm:spPr/>
      <dgm:t>
        <a:bodyPr/>
        <a:lstStyle/>
        <a:p>
          <a:endParaRPr lang="en-US"/>
        </a:p>
      </dgm:t>
    </dgm:pt>
    <dgm:pt modelId="{7441B476-B10D-402A-AB10-27F566E4137E}" type="sibTrans" cxnId="{52597B8C-CD78-4F7C-AAB8-00ADB72DD6D5}">
      <dgm:prSet/>
      <dgm:spPr/>
      <dgm:t>
        <a:bodyPr/>
        <a:lstStyle/>
        <a:p>
          <a:endParaRPr lang="en-US"/>
        </a:p>
      </dgm:t>
    </dgm:pt>
    <dgm:pt modelId="{649D21BD-6D4A-4EAE-B2AF-12A3E9F7FFCE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gm:t>
    </dgm:pt>
    <dgm:pt modelId="{CF0413E6-641E-4D5A-ADF3-EF04977D0D9C}" type="parTrans" cxnId="{00C67BE6-FA6A-4961-81F2-DD7EB86DD0E4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048CD-06A8-423D-8528-9A51A9C19814}" type="sibTrans" cxnId="{00C67BE6-FA6A-4961-81F2-DD7EB86DD0E4}">
      <dgm:prSet/>
      <dgm:spPr/>
      <dgm:t>
        <a:bodyPr/>
        <a:lstStyle/>
        <a:p>
          <a:endParaRPr lang="en-US"/>
        </a:p>
      </dgm:t>
    </dgm:pt>
    <dgm:pt modelId="{8B5AED68-F78A-4A4F-9369-2A0C2E47C3A6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gm:t>
    </dgm:pt>
    <dgm:pt modelId="{4BE0FE3A-9355-4D9D-B39B-68E64FA20953}" type="parTrans" cxnId="{6E4B853B-2E9F-4513-887A-AF1D64D24328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A22AE-0033-4550-A961-9D64D5267A7B}" type="sibTrans" cxnId="{6E4B853B-2E9F-4513-887A-AF1D64D24328}">
      <dgm:prSet/>
      <dgm:spPr/>
      <dgm:t>
        <a:bodyPr/>
        <a:lstStyle/>
        <a:p>
          <a:endParaRPr lang="en-US"/>
        </a:p>
      </dgm:t>
    </dgm:pt>
    <dgm:pt modelId="{4A7FA770-ED7A-4BDA-B7C1-51AC4D3F1864}">
      <dgm:prSet custT="1"/>
      <dgm:spPr/>
      <dgm:t>
        <a:bodyPr/>
        <a:lstStyle/>
        <a:p>
          <a:r>
            <a:rPr lang="en-US" sz="1500" dirty="0"/>
            <a:t> financial dues are beyond the ability of the pharmacists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B4757-F0B3-4E26-96E9-3C7BA14EB080}" type="parTrans" cxnId="{F941B822-CA8E-4607-B6C0-D3F4F3698B4D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3670E-F83F-4DD1-BFD7-9AC8CAE28F68}" type="sibTrans" cxnId="{F941B822-CA8E-4607-B6C0-D3F4F3698B4D}">
      <dgm:prSet/>
      <dgm:spPr/>
      <dgm:t>
        <a:bodyPr/>
        <a:lstStyle/>
        <a:p>
          <a:endParaRPr lang="en-US"/>
        </a:p>
      </dgm:t>
    </dgm:pt>
    <dgm:pt modelId="{DEFDE61F-79D5-47CF-83F2-52917C5B9EE1}">
      <dgm:prSet custT="1"/>
      <dgm:spPr/>
      <dgm:t>
        <a:bodyPr/>
        <a:lstStyle/>
        <a:p>
          <a:r>
            <a:rPr lang="en-US" sz="1500" dirty="0"/>
            <a:t>doesn't held regular meetings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7B665-333B-4EA3-A81E-AD71354F2A83}" type="parTrans" cxnId="{0F6D53CF-7B62-43F0-B88A-22A0787DC63F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916F-D78A-45B9-A410-B4924A784597}" type="sibTrans" cxnId="{0F6D53CF-7B62-43F0-B88A-22A0787DC63F}">
      <dgm:prSet/>
      <dgm:spPr/>
      <dgm:t>
        <a:bodyPr/>
        <a:lstStyle/>
        <a:p>
          <a:endParaRPr lang="en-US"/>
        </a:p>
      </dgm:t>
    </dgm:pt>
    <dgm:pt modelId="{35D1DD3F-6949-456C-98B3-8EFA558F6352}">
      <dgm:prSet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didn't </a:t>
          </a:r>
          <a:r>
            <a:rPr lang="en-US" sz="1500" dirty="0"/>
            <a:t>make a big effort in standardizing the prices 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B5610F-55CF-4DD6-927B-699CBB2830F0}" type="parTrans" cxnId="{72E1A6E1-EF04-4DD5-9611-9F8BA2B9746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6D199-A96A-450C-B508-75ED43EBDB51}" type="sibTrans" cxnId="{72E1A6E1-EF04-4DD5-9611-9F8BA2B97461}">
      <dgm:prSet/>
      <dgm:spPr/>
      <dgm:t>
        <a:bodyPr/>
        <a:lstStyle/>
        <a:p>
          <a:endParaRPr lang="en-US"/>
        </a:p>
      </dgm:t>
    </dgm:pt>
    <dgm:pt modelId="{235D242B-C053-4C34-B863-A3E40A42E9AA}">
      <dgm:prSet custT="1"/>
      <dgm:spPr/>
      <dgm:t>
        <a:bodyPr/>
        <a:lstStyle/>
        <a:p>
          <a:r>
            <a:rPr lang="en-US" sz="1500" dirty="0"/>
            <a:t>linking the social solidarity to obtain the license of practicing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777AEE-C8BD-4C9C-877E-62F0C036E724}" type="parTrans" cxnId="{66B0624E-DEE6-4EEF-9A01-17904134617A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D5FBF-1C7B-40E7-A782-E1D4DE258430}" type="sibTrans" cxnId="{66B0624E-DEE6-4EEF-9A01-17904134617A}">
      <dgm:prSet/>
      <dgm:spPr/>
      <dgm:t>
        <a:bodyPr/>
        <a:lstStyle/>
        <a:p>
          <a:endParaRPr lang="en-US"/>
        </a:p>
      </dgm:t>
    </dgm:pt>
    <dgm:pt modelId="{C4C126C8-62D1-4AC0-8F7C-E6B472054197}">
      <dgm:prSet custT="1"/>
      <dgm:spPr/>
      <dgm:t>
        <a:bodyPr/>
        <a:lstStyle/>
        <a:p>
          <a:r>
            <a:rPr lang="en-US" sz="1500" dirty="0"/>
            <a:t>doesn't provide the latest available technological facilities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003BF-AE86-44ED-BA94-FDC989425996}" type="parTrans" cxnId="{A8622973-E527-452A-8996-82C8390258D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B594F-C5BC-4A13-8999-F069639AE710}" type="sibTrans" cxnId="{A8622973-E527-452A-8996-82C8390258D1}">
      <dgm:prSet/>
      <dgm:spPr/>
      <dgm:t>
        <a:bodyPr/>
        <a:lstStyle/>
        <a:p>
          <a:endParaRPr lang="en-US"/>
        </a:p>
      </dgm:t>
    </dgm:pt>
    <dgm:pt modelId="{1B0A5F2D-5A05-4AC2-8FF0-492431376565}">
      <dgm:prSet custT="1"/>
      <dgm:spPr/>
      <dgm:t>
        <a:bodyPr/>
        <a:lstStyle/>
        <a:p>
          <a:r>
            <a:rPr lang="en-US" sz="1500" dirty="0"/>
            <a:t>has a responsible employee to keep in contact with them 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47231D-A655-4400-9461-2D964B338FD4}" type="parTrans" cxnId="{1EFAB6A2-2D3D-43C0-A14F-64F2EDBDD8FE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AD896-BAAB-4C65-BDD3-77CBA36759E0}" type="sibTrans" cxnId="{1EFAB6A2-2D3D-43C0-A14F-64F2EDBDD8FE}">
      <dgm:prSet/>
      <dgm:spPr/>
      <dgm:t>
        <a:bodyPr/>
        <a:lstStyle/>
        <a:p>
          <a:endParaRPr lang="en-US"/>
        </a:p>
      </dgm:t>
    </dgm:pt>
    <dgm:pt modelId="{F8C83CAA-D696-477F-902E-B7C210DB6017}">
      <dgm:prSet custT="1"/>
      <dgm:spPr/>
      <dgm:t>
        <a:bodyPr/>
        <a:lstStyle/>
        <a:p>
          <a:r>
            <a:rPr lang="en-US" sz="1500" dirty="0"/>
            <a:t>corporates with the ministry of health 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95CDBE-FBD3-4469-91ED-55FA30EA6C5E}" type="parTrans" cxnId="{AE94C468-C06B-4581-992B-54AECB2F3046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4DCF3A-8984-4AD6-9CB1-5DBB58029C7F}" type="sibTrans" cxnId="{AE94C468-C06B-4581-992B-54AECB2F3046}">
      <dgm:prSet/>
      <dgm:spPr/>
      <dgm:t>
        <a:bodyPr/>
        <a:lstStyle/>
        <a:p>
          <a:endParaRPr lang="en-US"/>
        </a:p>
      </dgm:t>
    </dgm:pt>
    <dgm:pt modelId="{E0C09F8C-CAB3-4946-82CE-DD7D96803E20}">
      <dgm:prSet custT="1"/>
      <dgm:spPr/>
      <dgm:t>
        <a:bodyPr/>
        <a:lstStyle/>
        <a:p>
          <a:r>
            <a:rPr lang="en-US" sz="1500" dirty="0"/>
            <a:t>enhances the relationships between pharmacies and insurance companies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9A160B-9D47-40AC-8DA6-922891FC90C1}" type="parTrans" cxnId="{63EE2261-FF85-4ACF-847E-1C31D32418C3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44F8E-5C1D-4134-9073-F6F42869559B}" type="sibTrans" cxnId="{63EE2261-FF85-4ACF-847E-1C31D32418C3}">
      <dgm:prSet/>
      <dgm:spPr/>
      <dgm:t>
        <a:bodyPr/>
        <a:lstStyle/>
        <a:p>
          <a:endParaRPr lang="en-US"/>
        </a:p>
      </dgm:t>
    </dgm:pt>
    <dgm:pt modelId="{50D93C60-168A-421D-AD0E-D7B73BCB68FB}">
      <dgm:prSet custT="1"/>
      <dgm:spPr/>
      <dgm:t>
        <a:bodyPr/>
        <a:lstStyle/>
        <a:p>
          <a:r>
            <a:rPr lang="en-US" sz="1500" dirty="0"/>
            <a:t>organizes </a:t>
          </a:r>
          <a:r>
            <a:rPr lang="en-US" sz="1500" dirty="0" smtClean="0"/>
            <a:t>Fridays' </a:t>
          </a:r>
          <a:r>
            <a:rPr lang="en-US" sz="1500" dirty="0"/>
            <a:t>shifts fairly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E226E-5D79-4ACC-9EEB-B24F99E13400}" type="parTrans" cxnId="{7D2FE33B-C3A8-41B5-B157-222B0D51BDF5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80DD6F-910F-4037-B9CB-93BAE4456100}" type="sibTrans" cxnId="{7D2FE33B-C3A8-41B5-B157-222B0D51BDF5}">
      <dgm:prSet/>
      <dgm:spPr/>
      <dgm:t>
        <a:bodyPr/>
        <a:lstStyle/>
        <a:p>
          <a:endParaRPr lang="en-US"/>
        </a:p>
      </dgm:t>
    </dgm:pt>
    <dgm:pt modelId="{6D523F25-17A2-4288-9166-507D46146C8F}" type="pres">
      <dgm:prSet presAssocID="{BB8787F0-08B8-4FC6-9B52-0D64664426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2989C0-6CBE-4D47-95FC-E8FDCC705068}" type="pres">
      <dgm:prSet presAssocID="{5B774061-949B-4E56-8CD3-483A04EF10EB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75FA1D6-E925-4773-BB58-BE11CBA320F5}" type="pres">
      <dgm:prSet presAssocID="{5B774061-949B-4E56-8CD3-483A04EF10EB}" presName="rootComposite1" presStyleCnt="0"/>
      <dgm:spPr/>
      <dgm:t>
        <a:bodyPr/>
        <a:lstStyle/>
        <a:p>
          <a:pPr rtl="1"/>
          <a:endParaRPr lang="ar-SA"/>
        </a:p>
      </dgm:t>
    </dgm:pt>
    <dgm:pt modelId="{A774F2EF-651A-47EC-AFAD-0E49F3FCB3C9}" type="pres">
      <dgm:prSet presAssocID="{5B774061-949B-4E56-8CD3-483A04EF10EB}" presName="rootText1" presStyleLbl="node0" presStyleIdx="0" presStyleCnt="1" custScaleX="362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045FE-B59A-4857-97E1-A0D94A7F3552}" type="pres">
      <dgm:prSet presAssocID="{5B774061-949B-4E56-8CD3-483A04EF10E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2BB5DAB-0533-456A-9FF5-2BD57288A8EB}" type="pres">
      <dgm:prSet presAssocID="{5B774061-949B-4E56-8CD3-483A04EF10EB}" presName="hierChild2" presStyleCnt="0"/>
      <dgm:spPr/>
      <dgm:t>
        <a:bodyPr/>
        <a:lstStyle/>
        <a:p>
          <a:pPr rtl="1"/>
          <a:endParaRPr lang="ar-SA"/>
        </a:p>
      </dgm:t>
    </dgm:pt>
    <dgm:pt modelId="{F7937FE4-68AD-487B-B814-593A03BAB15C}" type="pres">
      <dgm:prSet presAssocID="{CF0413E6-641E-4D5A-ADF3-EF04977D0D9C}" presName="Name37" presStyleLbl="parChTrans1D2" presStyleIdx="0" presStyleCnt="2" custSzX="895376"/>
      <dgm:spPr/>
      <dgm:t>
        <a:bodyPr/>
        <a:lstStyle/>
        <a:p>
          <a:endParaRPr lang="en-US"/>
        </a:p>
      </dgm:t>
    </dgm:pt>
    <dgm:pt modelId="{76D977F3-17A1-4955-975B-1C0B8596238B}" type="pres">
      <dgm:prSet presAssocID="{649D21BD-6D4A-4EAE-B2AF-12A3E9F7FFC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7A7ED4D-0805-4131-BD25-68A49924FF01}" type="pres">
      <dgm:prSet presAssocID="{649D21BD-6D4A-4EAE-B2AF-12A3E9F7FFCE}" presName="rootComposite" presStyleCnt="0"/>
      <dgm:spPr/>
      <dgm:t>
        <a:bodyPr/>
        <a:lstStyle/>
        <a:p>
          <a:pPr rtl="1"/>
          <a:endParaRPr lang="ar-SA"/>
        </a:p>
      </dgm:t>
    </dgm:pt>
    <dgm:pt modelId="{674BCD33-773D-40D5-9642-AC985FFDF429}" type="pres">
      <dgm:prSet presAssocID="{649D21BD-6D4A-4EAE-B2AF-12A3E9F7FFCE}" presName="rootText" presStyleLbl="node2" presStyleIdx="0" presStyleCnt="2" custScaleX="1759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9F4A8B-2DD7-4629-B3C2-205E53E08575}" type="pres">
      <dgm:prSet presAssocID="{649D21BD-6D4A-4EAE-B2AF-12A3E9F7FFCE}" presName="rootConnector" presStyleLbl="node2" presStyleIdx="0" presStyleCnt="2"/>
      <dgm:spPr/>
      <dgm:t>
        <a:bodyPr/>
        <a:lstStyle/>
        <a:p>
          <a:endParaRPr lang="en-US"/>
        </a:p>
      </dgm:t>
    </dgm:pt>
    <dgm:pt modelId="{27653859-B56B-4EC4-A0B1-D51E4BC7E5DD}" type="pres">
      <dgm:prSet presAssocID="{649D21BD-6D4A-4EAE-B2AF-12A3E9F7FFCE}" presName="hierChild4" presStyleCnt="0"/>
      <dgm:spPr/>
      <dgm:t>
        <a:bodyPr/>
        <a:lstStyle/>
        <a:p>
          <a:pPr rtl="1"/>
          <a:endParaRPr lang="ar-SA"/>
        </a:p>
      </dgm:t>
    </dgm:pt>
    <dgm:pt modelId="{A0C118C6-F196-48DB-BA42-D6EF6E1BD2E1}" type="pres">
      <dgm:prSet presAssocID="{0747B665-333B-4EA3-A81E-AD71354F2A83}" presName="Name37" presStyleLbl="parChTrans1D3" presStyleIdx="0" presStyleCnt="9" custSzX="221994"/>
      <dgm:spPr/>
      <dgm:t>
        <a:bodyPr/>
        <a:lstStyle/>
        <a:p>
          <a:endParaRPr lang="en-US"/>
        </a:p>
      </dgm:t>
    </dgm:pt>
    <dgm:pt modelId="{AF0287D4-BB0F-45A3-8918-ACC79F79F915}" type="pres">
      <dgm:prSet presAssocID="{DEFDE61F-79D5-47CF-83F2-52917C5B9EE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9AB12094-2738-446E-BD42-7A46B6639307}" type="pres">
      <dgm:prSet presAssocID="{DEFDE61F-79D5-47CF-83F2-52917C5B9EE1}" presName="rootComposite" presStyleCnt="0"/>
      <dgm:spPr/>
      <dgm:t>
        <a:bodyPr/>
        <a:lstStyle/>
        <a:p>
          <a:pPr rtl="1"/>
          <a:endParaRPr lang="ar-SA"/>
        </a:p>
      </dgm:t>
    </dgm:pt>
    <dgm:pt modelId="{737417D8-2B6D-44C4-B6E2-3573C50EEF8F}" type="pres">
      <dgm:prSet presAssocID="{DEFDE61F-79D5-47CF-83F2-52917C5B9EE1}" presName="rootText" presStyleLbl="node3" presStyleIdx="0" presStyleCnt="9" custScaleX="153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8A197-FFBB-4BCE-88A9-C2BABAE8F486}" type="pres">
      <dgm:prSet presAssocID="{DEFDE61F-79D5-47CF-83F2-52917C5B9EE1}" presName="rootConnector" presStyleLbl="node3" presStyleIdx="0" presStyleCnt="9"/>
      <dgm:spPr/>
      <dgm:t>
        <a:bodyPr/>
        <a:lstStyle/>
        <a:p>
          <a:endParaRPr lang="en-US"/>
        </a:p>
      </dgm:t>
    </dgm:pt>
    <dgm:pt modelId="{8E8B238A-A37A-464D-ACC4-B10017CB1C64}" type="pres">
      <dgm:prSet presAssocID="{DEFDE61F-79D5-47CF-83F2-52917C5B9EE1}" presName="hierChild4" presStyleCnt="0"/>
      <dgm:spPr/>
      <dgm:t>
        <a:bodyPr/>
        <a:lstStyle/>
        <a:p>
          <a:pPr rtl="1"/>
          <a:endParaRPr lang="ar-SA"/>
        </a:p>
      </dgm:t>
    </dgm:pt>
    <dgm:pt modelId="{E3EDA21F-6DA9-4610-BE9A-80E4D53BB6B9}" type="pres">
      <dgm:prSet presAssocID="{DEFDE61F-79D5-47CF-83F2-52917C5B9EE1}" presName="hierChild5" presStyleCnt="0"/>
      <dgm:spPr/>
      <dgm:t>
        <a:bodyPr/>
        <a:lstStyle/>
        <a:p>
          <a:pPr rtl="1"/>
          <a:endParaRPr lang="ar-SA"/>
        </a:p>
      </dgm:t>
    </dgm:pt>
    <dgm:pt modelId="{A6AA9551-FEF8-4A7D-98DE-E02D1640AE76}" type="pres">
      <dgm:prSet presAssocID="{FBB5610F-55CF-4DD6-927B-699CBB2830F0}" presName="Name37" presStyleLbl="parChTrans1D3" presStyleIdx="1" presStyleCnt="9" custSzX="221994"/>
      <dgm:spPr/>
      <dgm:t>
        <a:bodyPr/>
        <a:lstStyle/>
        <a:p>
          <a:endParaRPr lang="en-US"/>
        </a:p>
      </dgm:t>
    </dgm:pt>
    <dgm:pt modelId="{848DFC6C-6507-4478-8B15-51AC72230CC3}" type="pres">
      <dgm:prSet presAssocID="{35D1DD3F-6949-456C-98B3-8EFA558F6352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7235C481-BC00-43D2-A1C1-A92AA521B175}" type="pres">
      <dgm:prSet presAssocID="{35D1DD3F-6949-456C-98B3-8EFA558F6352}" presName="rootComposite" presStyleCnt="0"/>
      <dgm:spPr/>
      <dgm:t>
        <a:bodyPr/>
        <a:lstStyle/>
        <a:p>
          <a:pPr rtl="1"/>
          <a:endParaRPr lang="ar-SA"/>
        </a:p>
      </dgm:t>
    </dgm:pt>
    <dgm:pt modelId="{A072C475-07D4-40D4-B4FD-FDEEC4739484}" type="pres">
      <dgm:prSet presAssocID="{35D1DD3F-6949-456C-98B3-8EFA558F6352}" presName="rootText" presStyleLbl="node3" presStyleIdx="1" presStyleCnt="9" custScaleX="151799" custScaleY="1161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E9AC1-EF88-41B4-AA2E-1422DB74D893}" type="pres">
      <dgm:prSet presAssocID="{35D1DD3F-6949-456C-98B3-8EFA558F6352}" presName="rootConnector" presStyleLbl="node3" presStyleIdx="1" presStyleCnt="9"/>
      <dgm:spPr/>
      <dgm:t>
        <a:bodyPr/>
        <a:lstStyle/>
        <a:p>
          <a:endParaRPr lang="en-US"/>
        </a:p>
      </dgm:t>
    </dgm:pt>
    <dgm:pt modelId="{49C71A3B-F43E-4C61-8064-4A965E6380D6}" type="pres">
      <dgm:prSet presAssocID="{35D1DD3F-6949-456C-98B3-8EFA558F6352}" presName="hierChild4" presStyleCnt="0"/>
      <dgm:spPr/>
      <dgm:t>
        <a:bodyPr/>
        <a:lstStyle/>
        <a:p>
          <a:pPr rtl="1"/>
          <a:endParaRPr lang="ar-SA"/>
        </a:p>
      </dgm:t>
    </dgm:pt>
    <dgm:pt modelId="{C1EC9D16-7898-4062-90C1-F7967F6B4479}" type="pres">
      <dgm:prSet presAssocID="{35D1DD3F-6949-456C-98B3-8EFA558F6352}" presName="hierChild5" presStyleCnt="0"/>
      <dgm:spPr/>
      <dgm:t>
        <a:bodyPr/>
        <a:lstStyle/>
        <a:p>
          <a:pPr rtl="1"/>
          <a:endParaRPr lang="ar-SA"/>
        </a:p>
      </dgm:t>
    </dgm:pt>
    <dgm:pt modelId="{1CDBEFD5-1620-4E1E-864D-A68F31DA3178}" type="pres">
      <dgm:prSet presAssocID="{8E777AEE-C8BD-4C9C-877E-62F0C036E724}" presName="Name37" presStyleLbl="parChTrans1D3" presStyleIdx="2" presStyleCnt="9" custSzX="221994"/>
      <dgm:spPr/>
      <dgm:t>
        <a:bodyPr/>
        <a:lstStyle/>
        <a:p>
          <a:endParaRPr lang="en-US"/>
        </a:p>
      </dgm:t>
    </dgm:pt>
    <dgm:pt modelId="{0E5ED7CC-B2D0-42E5-94E2-F5E6EEA45632}" type="pres">
      <dgm:prSet presAssocID="{235D242B-C053-4C34-B863-A3E40A42E9A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CB9284A-8B2A-4C28-BCFE-422C63974052}" type="pres">
      <dgm:prSet presAssocID="{235D242B-C053-4C34-B863-A3E40A42E9AA}" presName="rootComposite" presStyleCnt="0"/>
      <dgm:spPr/>
      <dgm:t>
        <a:bodyPr/>
        <a:lstStyle/>
        <a:p>
          <a:pPr rtl="1"/>
          <a:endParaRPr lang="ar-SA"/>
        </a:p>
      </dgm:t>
    </dgm:pt>
    <dgm:pt modelId="{F247D0AA-347E-4253-9684-166F9265EBD5}" type="pres">
      <dgm:prSet presAssocID="{235D242B-C053-4C34-B863-A3E40A42E9AA}" presName="rootText" presStyleLbl="node3" presStyleIdx="2" presStyleCnt="9" custScaleX="153646" custScaleY="1247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C90D1-0C94-4E79-A840-144F2B2E47B9}" type="pres">
      <dgm:prSet presAssocID="{235D242B-C053-4C34-B863-A3E40A42E9AA}" presName="rootConnector" presStyleLbl="node3" presStyleIdx="2" presStyleCnt="9"/>
      <dgm:spPr/>
      <dgm:t>
        <a:bodyPr/>
        <a:lstStyle/>
        <a:p>
          <a:endParaRPr lang="en-US"/>
        </a:p>
      </dgm:t>
    </dgm:pt>
    <dgm:pt modelId="{698BE5A4-0C58-4E59-9929-17F27140EB74}" type="pres">
      <dgm:prSet presAssocID="{235D242B-C053-4C34-B863-A3E40A42E9AA}" presName="hierChild4" presStyleCnt="0"/>
      <dgm:spPr/>
      <dgm:t>
        <a:bodyPr/>
        <a:lstStyle/>
        <a:p>
          <a:pPr rtl="1"/>
          <a:endParaRPr lang="ar-SA"/>
        </a:p>
      </dgm:t>
    </dgm:pt>
    <dgm:pt modelId="{9D114DFC-79C7-4ADC-A29A-CA33D79B2103}" type="pres">
      <dgm:prSet presAssocID="{235D242B-C053-4C34-B863-A3E40A42E9AA}" presName="hierChild5" presStyleCnt="0"/>
      <dgm:spPr/>
      <dgm:t>
        <a:bodyPr/>
        <a:lstStyle/>
        <a:p>
          <a:pPr rtl="1"/>
          <a:endParaRPr lang="ar-SA"/>
        </a:p>
      </dgm:t>
    </dgm:pt>
    <dgm:pt modelId="{3674338A-9E8B-4EF8-863E-949277660985}" type="pres">
      <dgm:prSet presAssocID="{B2E003BF-AE86-44ED-BA94-FDC989425996}" presName="Name37" presStyleLbl="parChTrans1D3" presStyleIdx="3" presStyleCnt="9" custSzX="221994"/>
      <dgm:spPr/>
      <dgm:t>
        <a:bodyPr/>
        <a:lstStyle/>
        <a:p>
          <a:endParaRPr lang="en-US"/>
        </a:p>
      </dgm:t>
    </dgm:pt>
    <dgm:pt modelId="{21F6BBD7-DF8A-4B95-AF74-D5FE8FE252C3}" type="pres">
      <dgm:prSet presAssocID="{C4C126C8-62D1-4AC0-8F7C-E6B47205419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A326C77-8964-4101-B674-460F30CDB772}" type="pres">
      <dgm:prSet presAssocID="{C4C126C8-62D1-4AC0-8F7C-E6B472054197}" presName="rootComposite" presStyleCnt="0"/>
      <dgm:spPr/>
      <dgm:t>
        <a:bodyPr/>
        <a:lstStyle/>
        <a:p>
          <a:pPr rtl="1"/>
          <a:endParaRPr lang="ar-SA"/>
        </a:p>
      </dgm:t>
    </dgm:pt>
    <dgm:pt modelId="{45AB7D10-24D7-4138-9509-2B76234EB0C1}" type="pres">
      <dgm:prSet presAssocID="{C4C126C8-62D1-4AC0-8F7C-E6B472054197}" presName="rootText" presStyleLbl="node3" presStyleIdx="3" presStyleCnt="9" custScaleX="151770" custScaleY="120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B0F16-1901-4B1A-9D92-A73E1128D86B}" type="pres">
      <dgm:prSet presAssocID="{C4C126C8-62D1-4AC0-8F7C-E6B472054197}" presName="rootConnector" presStyleLbl="node3" presStyleIdx="3" presStyleCnt="9"/>
      <dgm:spPr/>
      <dgm:t>
        <a:bodyPr/>
        <a:lstStyle/>
        <a:p>
          <a:endParaRPr lang="en-US"/>
        </a:p>
      </dgm:t>
    </dgm:pt>
    <dgm:pt modelId="{EC8FF57F-C735-4D65-A150-3245ADE21616}" type="pres">
      <dgm:prSet presAssocID="{C4C126C8-62D1-4AC0-8F7C-E6B472054197}" presName="hierChild4" presStyleCnt="0"/>
      <dgm:spPr/>
      <dgm:t>
        <a:bodyPr/>
        <a:lstStyle/>
        <a:p>
          <a:pPr rtl="1"/>
          <a:endParaRPr lang="ar-SA"/>
        </a:p>
      </dgm:t>
    </dgm:pt>
    <dgm:pt modelId="{78F371D3-B63C-4BC6-9A65-E24ED6124153}" type="pres">
      <dgm:prSet presAssocID="{C4C126C8-62D1-4AC0-8F7C-E6B472054197}" presName="hierChild5" presStyleCnt="0"/>
      <dgm:spPr/>
      <dgm:t>
        <a:bodyPr/>
        <a:lstStyle/>
        <a:p>
          <a:pPr rtl="1"/>
          <a:endParaRPr lang="ar-SA"/>
        </a:p>
      </dgm:t>
    </dgm:pt>
    <dgm:pt modelId="{D83E3798-4518-4C13-8E6F-92836E319BA1}" type="pres">
      <dgm:prSet presAssocID="{2E4B4757-F0B3-4E26-96E9-3C7BA14EB080}" presName="Name37" presStyleLbl="parChTrans1D3" presStyleIdx="4" presStyleCnt="9" custSzX="221994"/>
      <dgm:spPr/>
      <dgm:t>
        <a:bodyPr/>
        <a:lstStyle/>
        <a:p>
          <a:endParaRPr lang="en-US"/>
        </a:p>
      </dgm:t>
    </dgm:pt>
    <dgm:pt modelId="{C2BC5D02-D8EA-41FF-A95E-1E1B47702049}" type="pres">
      <dgm:prSet presAssocID="{4A7FA770-ED7A-4BDA-B7C1-51AC4D3F186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EACD393-9864-4B31-9E43-144E7BC89C9A}" type="pres">
      <dgm:prSet presAssocID="{4A7FA770-ED7A-4BDA-B7C1-51AC4D3F1864}" presName="rootComposite" presStyleCnt="0"/>
      <dgm:spPr/>
      <dgm:t>
        <a:bodyPr/>
        <a:lstStyle/>
        <a:p>
          <a:pPr rtl="1"/>
          <a:endParaRPr lang="ar-SA"/>
        </a:p>
      </dgm:t>
    </dgm:pt>
    <dgm:pt modelId="{F95D54B0-9FCB-4817-819A-8F4736A3F5B6}" type="pres">
      <dgm:prSet presAssocID="{4A7FA770-ED7A-4BDA-B7C1-51AC4D3F1864}" presName="rootText" presStyleLbl="node3" presStyleIdx="4" presStyleCnt="9" custScaleX="147556" custScaleY="1427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731DD9-2F2E-4214-B364-F573DD53A635}" type="pres">
      <dgm:prSet presAssocID="{4A7FA770-ED7A-4BDA-B7C1-51AC4D3F1864}" presName="rootConnector" presStyleLbl="node3" presStyleIdx="4" presStyleCnt="9"/>
      <dgm:spPr/>
      <dgm:t>
        <a:bodyPr/>
        <a:lstStyle/>
        <a:p>
          <a:endParaRPr lang="en-US"/>
        </a:p>
      </dgm:t>
    </dgm:pt>
    <dgm:pt modelId="{64B51EC6-FAD9-4492-8164-430D8BFE29B4}" type="pres">
      <dgm:prSet presAssocID="{4A7FA770-ED7A-4BDA-B7C1-51AC4D3F1864}" presName="hierChild4" presStyleCnt="0"/>
      <dgm:spPr/>
      <dgm:t>
        <a:bodyPr/>
        <a:lstStyle/>
        <a:p>
          <a:pPr rtl="1"/>
          <a:endParaRPr lang="ar-SA"/>
        </a:p>
      </dgm:t>
    </dgm:pt>
    <dgm:pt modelId="{1A291EB7-93E6-40CD-A5FB-B80EA0CB13C4}" type="pres">
      <dgm:prSet presAssocID="{4A7FA770-ED7A-4BDA-B7C1-51AC4D3F1864}" presName="hierChild5" presStyleCnt="0"/>
      <dgm:spPr/>
      <dgm:t>
        <a:bodyPr/>
        <a:lstStyle/>
        <a:p>
          <a:pPr rtl="1"/>
          <a:endParaRPr lang="ar-SA"/>
        </a:p>
      </dgm:t>
    </dgm:pt>
    <dgm:pt modelId="{916D29E2-B099-47CF-8793-C997585238A9}" type="pres">
      <dgm:prSet presAssocID="{649D21BD-6D4A-4EAE-B2AF-12A3E9F7FFCE}" presName="hierChild5" presStyleCnt="0"/>
      <dgm:spPr/>
      <dgm:t>
        <a:bodyPr/>
        <a:lstStyle/>
        <a:p>
          <a:pPr rtl="1"/>
          <a:endParaRPr lang="ar-SA"/>
        </a:p>
      </dgm:t>
    </dgm:pt>
    <dgm:pt modelId="{BEF8F7A1-52B0-48A6-9A16-2996D6479020}" type="pres">
      <dgm:prSet presAssocID="{4BE0FE3A-9355-4D9D-B39B-68E64FA20953}" presName="Name37" presStyleLbl="parChTrans1D2" presStyleIdx="1" presStyleCnt="2" custSzX="895376"/>
      <dgm:spPr/>
      <dgm:t>
        <a:bodyPr/>
        <a:lstStyle/>
        <a:p>
          <a:endParaRPr lang="en-US"/>
        </a:p>
      </dgm:t>
    </dgm:pt>
    <dgm:pt modelId="{61B3F7F3-B40E-4773-94A9-A36437E07F27}" type="pres">
      <dgm:prSet presAssocID="{8B5AED68-F78A-4A4F-9369-2A0C2E47C3A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4BBAE49-BA7A-4E2E-A6B6-6CAEDEC54E9A}" type="pres">
      <dgm:prSet presAssocID="{8B5AED68-F78A-4A4F-9369-2A0C2E47C3A6}" presName="rootComposite" presStyleCnt="0"/>
      <dgm:spPr/>
      <dgm:t>
        <a:bodyPr/>
        <a:lstStyle/>
        <a:p>
          <a:pPr rtl="1"/>
          <a:endParaRPr lang="ar-SA"/>
        </a:p>
      </dgm:t>
    </dgm:pt>
    <dgm:pt modelId="{D681711F-38A5-4398-9FB0-3BC37F1EB9F0}" type="pres">
      <dgm:prSet presAssocID="{8B5AED68-F78A-4A4F-9369-2A0C2E47C3A6}" presName="rootText" presStyleLbl="node2" presStyleIdx="1" presStyleCnt="2" custScaleX="167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F2EA55-B4B2-4A79-9B17-17B6388BEC85}" type="pres">
      <dgm:prSet presAssocID="{8B5AED68-F78A-4A4F-9369-2A0C2E47C3A6}" presName="rootConnector" presStyleLbl="node2" presStyleIdx="1" presStyleCnt="2"/>
      <dgm:spPr/>
      <dgm:t>
        <a:bodyPr/>
        <a:lstStyle/>
        <a:p>
          <a:endParaRPr lang="en-US"/>
        </a:p>
      </dgm:t>
    </dgm:pt>
    <dgm:pt modelId="{DB8AFB98-D5F4-4F0B-A2DF-BB41CBABF87A}" type="pres">
      <dgm:prSet presAssocID="{8B5AED68-F78A-4A4F-9369-2A0C2E47C3A6}" presName="hierChild4" presStyleCnt="0"/>
      <dgm:spPr/>
      <dgm:t>
        <a:bodyPr/>
        <a:lstStyle/>
        <a:p>
          <a:pPr rtl="1"/>
          <a:endParaRPr lang="ar-SA"/>
        </a:p>
      </dgm:t>
    </dgm:pt>
    <dgm:pt modelId="{C7C8D323-8B58-49B5-90DC-BBB48D757865}" type="pres">
      <dgm:prSet presAssocID="{8347231D-A655-4400-9461-2D964B338FD4}" presName="Name37" presStyleLbl="parChTrans1D3" presStyleIdx="5" presStyleCnt="9" custSzX="221994"/>
      <dgm:spPr/>
      <dgm:t>
        <a:bodyPr/>
        <a:lstStyle/>
        <a:p>
          <a:endParaRPr lang="en-US"/>
        </a:p>
      </dgm:t>
    </dgm:pt>
    <dgm:pt modelId="{6332E9D7-E567-40D0-8DB1-FB5470E61EA4}" type="pres">
      <dgm:prSet presAssocID="{1B0A5F2D-5A05-4AC2-8FF0-49243137656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F81DFA8-1AEC-4503-BC3A-0A82275F7FB9}" type="pres">
      <dgm:prSet presAssocID="{1B0A5F2D-5A05-4AC2-8FF0-492431376565}" presName="rootComposite" presStyleCnt="0"/>
      <dgm:spPr/>
      <dgm:t>
        <a:bodyPr/>
        <a:lstStyle/>
        <a:p>
          <a:pPr rtl="1"/>
          <a:endParaRPr lang="ar-SA"/>
        </a:p>
      </dgm:t>
    </dgm:pt>
    <dgm:pt modelId="{A3160D33-073B-4D02-A304-E23C7AE91B7C}" type="pres">
      <dgm:prSet presAssocID="{1B0A5F2D-5A05-4AC2-8FF0-492431376565}" presName="rootText" presStyleLbl="node3" presStyleIdx="5" presStyleCnt="9" custScaleX="150506" custScaleY="1195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340BB-A421-435A-92A9-C0B5747E39E8}" type="pres">
      <dgm:prSet presAssocID="{1B0A5F2D-5A05-4AC2-8FF0-492431376565}" presName="rootConnector" presStyleLbl="node3" presStyleIdx="5" presStyleCnt="9"/>
      <dgm:spPr/>
      <dgm:t>
        <a:bodyPr/>
        <a:lstStyle/>
        <a:p>
          <a:endParaRPr lang="en-US"/>
        </a:p>
      </dgm:t>
    </dgm:pt>
    <dgm:pt modelId="{50826DC9-3EF7-4322-9147-C2319352D436}" type="pres">
      <dgm:prSet presAssocID="{1B0A5F2D-5A05-4AC2-8FF0-492431376565}" presName="hierChild4" presStyleCnt="0"/>
      <dgm:spPr/>
      <dgm:t>
        <a:bodyPr/>
        <a:lstStyle/>
        <a:p>
          <a:pPr rtl="1"/>
          <a:endParaRPr lang="ar-SA"/>
        </a:p>
      </dgm:t>
    </dgm:pt>
    <dgm:pt modelId="{F0FE5806-720F-4219-B8B4-2E49E1FEAD0E}" type="pres">
      <dgm:prSet presAssocID="{1B0A5F2D-5A05-4AC2-8FF0-492431376565}" presName="hierChild5" presStyleCnt="0"/>
      <dgm:spPr/>
      <dgm:t>
        <a:bodyPr/>
        <a:lstStyle/>
        <a:p>
          <a:pPr rtl="1"/>
          <a:endParaRPr lang="ar-SA"/>
        </a:p>
      </dgm:t>
    </dgm:pt>
    <dgm:pt modelId="{21DF049D-2046-46F5-8D22-C1D09ED76D61}" type="pres">
      <dgm:prSet presAssocID="{8E95CDBE-FBD3-4469-91ED-55FA30EA6C5E}" presName="Name37" presStyleLbl="parChTrans1D3" presStyleIdx="6" presStyleCnt="9" custSzX="221994"/>
      <dgm:spPr/>
      <dgm:t>
        <a:bodyPr/>
        <a:lstStyle/>
        <a:p>
          <a:endParaRPr lang="en-US"/>
        </a:p>
      </dgm:t>
    </dgm:pt>
    <dgm:pt modelId="{82F15B87-E455-4085-AACE-A3AFBADD8C28}" type="pres">
      <dgm:prSet presAssocID="{F8C83CAA-D696-477F-902E-B7C210DB601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99A5DD1-F4E0-48EC-8D4C-E2456DC1045A}" type="pres">
      <dgm:prSet presAssocID="{F8C83CAA-D696-477F-902E-B7C210DB6017}" presName="rootComposite" presStyleCnt="0"/>
      <dgm:spPr/>
      <dgm:t>
        <a:bodyPr/>
        <a:lstStyle/>
        <a:p>
          <a:pPr rtl="1"/>
          <a:endParaRPr lang="ar-SA"/>
        </a:p>
      </dgm:t>
    </dgm:pt>
    <dgm:pt modelId="{D548C648-9883-4F95-9289-973F0EE5258D}" type="pres">
      <dgm:prSet presAssocID="{F8C83CAA-D696-477F-902E-B7C210DB6017}" presName="rootText" presStyleLbl="node3" presStyleIdx="6" presStyleCnt="9" custScaleX="146403" custScaleY="1235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D7D52-15DD-4161-8FE1-365757357435}" type="pres">
      <dgm:prSet presAssocID="{F8C83CAA-D696-477F-902E-B7C210DB6017}" presName="rootConnector" presStyleLbl="node3" presStyleIdx="6" presStyleCnt="9"/>
      <dgm:spPr/>
      <dgm:t>
        <a:bodyPr/>
        <a:lstStyle/>
        <a:p>
          <a:endParaRPr lang="en-US"/>
        </a:p>
      </dgm:t>
    </dgm:pt>
    <dgm:pt modelId="{E9C4F87A-5C6C-4D61-961B-BFF64A72AE2D}" type="pres">
      <dgm:prSet presAssocID="{F8C83CAA-D696-477F-902E-B7C210DB6017}" presName="hierChild4" presStyleCnt="0"/>
      <dgm:spPr/>
      <dgm:t>
        <a:bodyPr/>
        <a:lstStyle/>
        <a:p>
          <a:pPr rtl="1"/>
          <a:endParaRPr lang="ar-SA"/>
        </a:p>
      </dgm:t>
    </dgm:pt>
    <dgm:pt modelId="{7E018B44-553C-41C0-B6DC-D857220F7C02}" type="pres">
      <dgm:prSet presAssocID="{F8C83CAA-D696-477F-902E-B7C210DB6017}" presName="hierChild5" presStyleCnt="0"/>
      <dgm:spPr/>
      <dgm:t>
        <a:bodyPr/>
        <a:lstStyle/>
        <a:p>
          <a:pPr rtl="1"/>
          <a:endParaRPr lang="ar-SA"/>
        </a:p>
      </dgm:t>
    </dgm:pt>
    <dgm:pt modelId="{2C297C46-CF83-48B0-9265-2FC2B31D5721}" type="pres">
      <dgm:prSet presAssocID="{D19A160B-9D47-40AC-8DA6-922891FC90C1}" presName="Name37" presStyleLbl="parChTrans1D3" presStyleIdx="7" presStyleCnt="9"/>
      <dgm:spPr/>
      <dgm:t>
        <a:bodyPr/>
        <a:lstStyle/>
        <a:p>
          <a:endParaRPr lang="en-US"/>
        </a:p>
      </dgm:t>
    </dgm:pt>
    <dgm:pt modelId="{A4B875BC-E0A7-4B13-92FC-793F4B2C3905}" type="pres">
      <dgm:prSet presAssocID="{E0C09F8C-CAB3-4946-82CE-DD7D96803E2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C0CF044-8AB6-4AB4-B412-ABF55264E09B}" type="pres">
      <dgm:prSet presAssocID="{E0C09F8C-CAB3-4946-82CE-DD7D96803E20}" presName="rootComposite" presStyleCnt="0"/>
      <dgm:spPr/>
      <dgm:t>
        <a:bodyPr/>
        <a:lstStyle/>
        <a:p>
          <a:pPr rtl="1"/>
          <a:endParaRPr lang="ar-SA"/>
        </a:p>
      </dgm:t>
    </dgm:pt>
    <dgm:pt modelId="{5CEE50F4-B36B-4FEF-8237-EB59711AA765}" type="pres">
      <dgm:prSet presAssocID="{E0C09F8C-CAB3-4946-82CE-DD7D96803E20}" presName="rootText" presStyleLbl="node3" presStyleIdx="7" presStyleCnt="9" custScaleX="142907" custScaleY="188426" custLinFactNeighborX="0" custLinFactNeighborY="69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D05F9D-E055-48D3-BFEA-2E7DB1824A0B}" type="pres">
      <dgm:prSet presAssocID="{E0C09F8C-CAB3-4946-82CE-DD7D96803E20}" presName="rootConnector" presStyleLbl="node3" presStyleIdx="7" presStyleCnt="9"/>
      <dgm:spPr/>
      <dgm:t>
        <a:bodyPr/>
        <a:lstStyle/>
        <a:p>
          <a:endParaRPr lang="en-US"/>
        </a:p>
      </dgm:t>
    </dgm:pt>
    <dgm:pt modelId="{C9678468-8DD0-4965-B3B6-6EF545602152}" type="pres">
      <dgm:prSet presAssocID="{E0C09F8C-CAB3-4946-82CE-DD7D96803E20}" presName="hierChild4" presStyleCnt="0"/>
      <dgm:spPr/>
      <dgm:t>
        <a:bodyPr/>
        <a:lstStyle/>
        <a:p>
          <a:pPr rtl="1"/>
          <a:endParaRPr lang="ar-SA"/>
        </a:p>
      </dgm:t>
    </dgm:pt>
    <dgm:pt modelId="{36167F7B-FAAE-4D3E-9E07-53E8905D126F}" type="pres">
      <dgm:prSet presAssocID="{E0C09F8C-CAB3-4946-82CE-DD7D96803E20}" presName="hierChild5" presStyleCnt="0"/>
      <dgm:spPr/>
      <dgm:t>
        <a:bodyPr/>
        <a:lstStyle/>
        <a:p>
          <a:pPr rtl="1"/>
          <a:endParaRPr lang="ar-SA"/>
        </a:p>
      </dgm:t>
    </dgm:pt>
    <dgm:pt modelId="{E55A0DCA-DDA1-4A81-8457-5050635152E9}" type="pres">
      <dgm:prSet presAssocID="{14BE226E-5D79-4ACC-9EEB-B24F99E13400}" presName="Name37" presStyleLbl="parChTrans1D3" presStyleIdx="8" presStyleCnt="9"/>
      <dgm:spPr/>
      <dgm:t>
        <a:bodyPr/>
        <a:lstStyle/>
        <a:p>
          <a:endParaRPr lang="en-US"/>
        </a:p>
      </dgm:t>
    </dgm:pt>
    <dgm:pt modelId="{A69C1243-C3CA-4044-B5EC-332953D22CB3}" type="pres">
      <dgm:prSet presAssocID="{50D93C60-168A-421D-AD0E-D7B73BCB68FB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564AB688-10E6-4F15-B5A3-52456DA3D33F}" type="pres">
      <dgm:prSet presAssocID="{50D93C60-168A-421D-AD0E-D7B73BCB68FB}" presName="rootComposite" presStyleCnt="0"/>
      <dgm:spPr/>
      <dgm:t>
        <a:bodyPr/>
        <a:lstStyle/>
        <a:p>
          <a:pPr rtl="1"/>
          <a:endParaRPr lang="ar-SA"/>
        </a:p>
      </dgm:t>
    </dgm:pt>
    <dgm:pt modelId="{9B243839-1772-40DC-A045-8E4374A8A939}" type="pres">
      <dgm:prSet presAssocID="{50D93C60-168A-421D-AD0E-D7B73BCB68FB}" presName="rootText" presStyleLbl="node3" presStyleIdx="8" presStyleCnt="9" custScaleX="145930" custScaleY="134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BA85C0-BEFC-4D88-8E15-B86F1792742D}" type="pres">
      <dgm:prSet presAssocID="{50D93C60-168A-421D-AD0E-D7B73BCB68FB}" presName="rootConnector" presStyleLbl="node3" presStyleIdx="8" presStyleCnt="9"/>
      <dgm:spPr/>
      <dgm:t>
        <a:bodyPr/>
        <a:lstStyle/>
        <a:p>
          <a:endParaRPr lang="en-US"/>
        </a:p>
      </dgm:t>
    </dgm:pt>
    <dgm:pt modelId="{A9E9C9D4-07B1-4251-80A7-B0DD07BE7EA4}" type="pres">
      <dgm:prSet presAssocID="{50D93C60-168A-421D-AD0E-D7B73BCB68FB}" presName="hierChild4" presStyleCnt="0"/>
      <dgm:spPr/>
      <dgm:t>
        <a:bodyPr/>
        <a:lstStyle/>
        <a:p>
          <a:pPr rtl="1"/>
          <a:endParaRPr lang="ar-SA"/>
        </a:p>
      </dgm:t>
    </dgm:pt>
    <dgm:pt modelId="{E066750E-EDAF-4B0B-BA98-96AD2F4ECC3A}" type="pres">
      <dgm:prSet presAssocID="{50D93C60-168A-421D-AD0E-D7B73BCB68FB}" presName="hierChild5" presStyleCnt="0"/>
      <dgm:spPr/>
      <dgm:t>
        <a:bodyPr/>
        <a:lstStyle/>
        <a:p>
          <a:pPr rtl="1"/>
          <a:endParaRPr lang="ar-SA"/>
        </a:p>
      </dgm:t>
    </dgm:pt>
    <dgm:pt modelId="{EAA04D1F-7758-4392-84FE-5D8D50269907}" type="pres">
      <dgm:prSet presAssocID="{8B5AED68-F78A-4A4F-9369-2A0C2E47C3A6}" presName="hierChild5" presStyleCnt="0"/>
      <dgm:spPr/>
      <dgm:t>
        <a:bodyPr/>
        <a:lstStyle/>
        <a:p>
          <a:pPr rtl="1"/>
          <a:endParaRPr lang="ar-SA"/>
        </a:p>
      </dgm:t>
    </dgm:pt>
    <dgm:pt modelId="{0830744F-B399-4B8C-970A-4D1F9E625DF4}" type="pres">
      <dgm:prSet presAssocID="{5B774061-949B-4E56-8CD3-483A04EF10EB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ED80460E-6347-4370-9C5F-D17FBFBAFA19}" type="presOf" srcId="{649D21BD-6D4A-4EAE-B2AF-12A3E9F7FFCE}" destId="{0A9F4A8B-2DD7-4629-B3C2-205E53E08575}" srcOrd="1" destOrd="0" presId="urn:microsoft.com/office/officeart/2005/8/layout/orgChart1"/>
    <dgm:cxn modelId="{9344E2F2-3540-4702-9105-761C77259804}" type="presOf" srcId="{4A7FA770-ED7A-4BDA-B7C1-51AC4D3F1864}" destId="{F95D54B0-9FCB-4817-819A-8F4736A3F5B6}" srcOrd="0" destOrd="0" presId="urn:microsoft.com/office/officeart/2005/8/layout/orgChart1"/>
    <dgm:cxn modelId="{5BBB348A-0626-494A-B2FA-B7E8B2C52069}" type="presOf" srcId="{5B774061-949B-4E56-8CD3-483A04EF10EB}" destId="{68E045FE-B59A-4857-97E1-A0D94A7F3552}" srcOrd="1" destOrd="0" presId="urn:microsoft.com/office/officeart/2005/8/layout/orgChart1"/>
    <dgm:cxn modelId="{2F872230-7321-44C8-9F50-547C12D8463B}" type="presOf" srcId="{E0C09F8C-CAB3-4946-82CE-DD7D96803E20}" destId="{5CEE50F4-B36B-4FEF-8237-EB59711AA765}" srcOrd="0" destOrd="0" presId="urn:microsoft.com/office/officeart/2005/8/layout/orgChart1"/>
    <dgm:cxn modelId="{63EE2261-FF85-4ACF-847E-1C31D32418C3}" srcId="{8B5AED68-F78A-4A4F-9369-2A0C2E47C3A6}" destId="{E0C09F8C-CAB3-4946-82CE-DD7D96803E20}" srcOrd="2" destOrd="0" parTransId="{D19A160B-9D47-40AC-8DA6-922891FC90C1}" sibTransId="{DF144F8E-5C1D-4134-9073-F6F42869559B}"/>
    <dgm:cxn modelId="{71CBCE9D-3217-4AD5-A8BB-6E955B3E55E2}" type="presOf" srcId="{C4C126C8-62D1-4AC0-8F7C-E6B472054197}" destId="{45AB7D10-24D7-4138-9509-2B76234EB0C1}" srcOrd="0" destOrd="0" presId="urn:microsoft.com/office/officeart/2005/8/layout/orgChart1"/>
    <dgm:cxn modelId="{43FEDF54-CAC5-4F4C-A712-77D64EB03D96}" type="presOf" srcId="{C4C126C8-62D1-4AC0-8F7C-E6B472054197}" destId="{87EB0F16-1901-4B1A-9D92-A73E1128D86B}" srcOrd="1" destOrd="0" presId="urn:microsoft.com/office/officeart/2005/8/layout/orgChart1"/>
    <dgm:cxn modelId="{69EBCF14-4D8C-436C-A91B-DFC5E988A59F}" type="presOf" srcId="{235D242B-C053-4C34-B863-A3E40A42E9AA}" destId="{2F3C90D1-0C94-4E79-A840-144F2B2E47B9}" srcOrd="1" destOrd="0" presId="urn:microsoft.com/office/officeart/2005/8/layout/orgChart1"/>
    <dgm:cxn modelId="{A8622973-E527-452A-8996-82C8390258D1}" srcId="{649D21BD-6D4A-4EAE-B2AF-12A3E9F7FFCE}" destId="{C4C126C8-62D1-4AC0-8F7C-E6B472054197}" srcOrd="3" destOrd="0" parTransId="{B2E003BF-AE86-44ED-BA94-FDC989425996}" sibTransId="{D17B594F-C5BC-4A13-8999-F069639AE710}"/>
    <dgm:cxn modelId="{74E513FC-1677-4384-99B6-5321D2C5398B}" type="presOf" srcId="{4BE0FE3A-9355-4D9D-B39B-68E64FA20953}" destId="{BEF8F7A1-52B0-48A6-9A16-2996D6479020}" srcOrd="0" destOrd="0" presId="urn:microsoft.com/office/officeart/2005/8/layout/orgChart1"/>
    <dgm:cxn modelId="{6A9AE681-8D11-4DDE-91A7-46F209C6961F}" type="presOf" srcId="{14BE226E-5D79-4ACC-9EEB-B24F99E13400}" destId="{E55A0DCA-DDA1-4A81-8457-5050635152E9}" srcOrd="0" destOrd="0" presId="urn:microsoft.com/office/officeart/2005/8/layout/orgChart1"/>
    <dgm:cxn modelId="{A81CF29B-7347-4EDF-85B7-44399A3B21E3}" type="presOf" srcId="{35D1DD3F-6949-456C-98B3-8EFA558F6352}" destId="{B90E9AC1-EF88-41B4-AA2E-1422DB74D893}" srcOrd="1" destOrd="0" presId="urn:microsoft.com/office/officeart/2005/8/layout/orgChart1"/>
    <dgm:cxn modelId="{F941B822-CA8E-4607-B6C0-D3F4F3698B4D}" srcId="{649D21BD-6D4A-4EAE-B2AF-12A3E9F7FFCE}" destId="{4A7FA770-ED7A-4BDA-B7C1-51AC4D3F1864}" srcOrd="4" destOrd="0" parTransId="{2E4B4757-F0B3-4E26-96E9-3C7BA14EB080}" sibTransId="{7BD3670E-F83F-4DD1-BFD7-9AC8CAE28F68}"/>
    <dgm:cxn modelId="{2B028AEE-FF44-4513-81A8-6A9AC535F7D3}" type="presOf" srcId="{8E95CDBE-FBD3-4469-91ED-55FA30EA6C5E}" destId="{21DF049D-2046-46F5-8D22-C1D09ED76D61}" srcOrd="0" destOrd="0" presId="urn:microsoft.com/office/officeart/2005/8/layout/orgChart1"/>
    <dgm:cxn modelId="{BA1C213A-E977-42C5-B06C-2CDF51A77A35}" type="presOf" srcId="{4A7FA770-ED7A-4BDA-B7C1-51AC4D3F1864}" destId="{D5731DD9-2F2E-4214-B364-F573DD53A635}" srcOrd="1" destOrd="0" presId="urn:microsoft.com/office/officeart/2005/8/layout/orgChart1"/>
    <dgm:cxn modelId="{640479AA-3E88-4F3A-A182-033E9A722D88}" type="presOf" srcId="{2E4B4757-F0B3-4E26-96E9-3C7BA14EB080}" destId="{D83E3798-4518-4C13-8E6F-92836E319BA1}" srcOrd="0" destOrd="0" presId="urn:microsoft.com/office/officeart/2005/8/layout/orgChart1"/>
    <dgm:cxn modelId="{0F6D53CF-7B62-43F0-B88A-22A0787DC63F}" srcId="{649D21BD-6D4A-4EAE-B2AF-12A3E9F7FFCE}" destId="{DEFDE61F-79D5-47CF-83F2-52917C5B9EE1}" srcOrd="0" destOrd="0" parTransId="{0747B665-333B-4EA3-A81E-AD71354F2A83}" sibTransId="{515C916F-D78A-45B9-A410-B4924A784597}"/>
    <dgm:cxn modelId="{6E1592F5-32E9-40B2-906D-225E9D5B617B}" type="presOf" srcId="{E0C09F8C-CAB3-4946-82CE-DD7D96803E20}" destId="{63D05F9D-E055-48D3-BFEA-2E7DB1824A0B}" srcOrd="1" destOrd="0" presId="urn:microsoft.com/office/officeart/2005/8/layout/orgChart1"/>
    <dgm:cxn modelId="{600D0B0F-4388-41F4-91EA-E84111B32860}" type="presOf" srcId="{5B774061-949B-4E56-8CD3-483A04EF10EB}" destId="{A774F2EF-651A-47EC-AFAD-0E49F3FCB3C9}" srcOrd="0" destOrd="0" presId="urn:microsoft.com/office/officeart/2005/8/layout/orgChart1"/>
    <dgm:cxn modelId="{8D0CD346-DCA4-4D34-A360-9BFD8A1D47EB}" type="presOf" srcId="{8B5AED68-F78A-4A4F-9369-2A0C2E47C3A6}" destId="{D681711F-38A5-4398-9FB0-3BC37F1EB9F0}" srcOrd="0" destOrd="0" presId="urn:microsoft.com/office/officeart/2005/8/layout/orgChart1"/>
    <dgm:cxn modelId="{7F922C2B-CB27-40DD-A0B2-146807CE915D}" type="presOf" srcId="{8347231D-A655-4400-9461-2D964B338FD4}" destId="{C7C8D323-8B58-49B5-90DC-BBB48D757865}" srcOrd="0" destOrd="0" presId="urn:microsoft.com/office/officeart/2005/8/layout/orgChart1"/>
    <dgm:cxn modelId="{72E1A6E1-EF04-4DD5-9611-9F8BA2B97461}" srcId="{649D21BD-6D4A-4EAE-B2AF-12A3E9F7FFCE}" destId="{35D1DD3F-6949-456C-98B3-8EFA558F6352}" srcOrd="1" destOrd="0" parTransId="{FBB5610F-55CF-4DD6-927B-699CBB2830F0}" sibTransId="{F3F6D199-A96A-450C-B508-75ED43EBDB51}"/>
    <dgm:cxn modelId="{6D72DD67-DE9C-40A4-A314-8349DCAA2CCB}" type="presOf" srcId="{CF0413E6-641E-4D5A-ADF3-EF04977D0D9C}" destId="{F7937FE4-68AD-487B-B814-593A03BAB15C}" srcOrd="0" destOrd="0" presId="urn:microsoft.com/office/officeart/2005/8/layout/orgChart1"/>
    <dgm:cxn modelId="{D578274F-09BD-41EB-AB80-50B2F015285B}" type="presOf" srcId="{8B5AED68-F78A-4A4F-9369-2A0C2E47C3A6}" destId="{CDF2EA55-B4B2-4A79-9B17-17B6388BEC85}" srcOrd="1" destOrd="0" presId="urn:microsoft.com/office/officeart/2005/8/layout/orgChart1"/>
    <dgm:cxn modelId="{5D407D40-B3DF-444A-B450-881DE0082E7E}" type="presOf" srcId="{DEFDE61F-79D5-47CF-83F2-52917C5B9EE1}" destId="{737417D8-2B6D-44C4-B6E2-3573C50EEF8F}" srcOrd="0" destOrd="0" presId="urn:microsoft.com/office/officeart/2005/8/layout/orgChart1"/>
    <dgm:cxn modelId="{BEF3E4EB-6B1A-473B-8E0A-B532A91D1E77}" type="presOf" srcId="{649D21BD-6D4A-4EAE-B2AF-12A3E9F7FFCE}" destId="{674BCD33-773D-40D5-9642-AC985FFDF429}" srcOrd="0" destOrd="0" presId="urn:microsoft.com/office/officeart/2005/8/layout/orgChart1"/>
    <dgm:cxn modelId="{2BB24E1B-BDD2-4490-A4A0-A3826C42D5A8}" type="presOf" srcId="{50D93C60-168A-421D-AD0E-D7B73BCB68FB}" destId="{9B243839-1772-40DC-A045-8E4374A8A939}" srcOrd="0" destOrd="0" presId="urn:microsoft.com/office/officeart/2005/8/layout/orgChart1"/>
    <dgm:cxn modelId="{94AF300A-91D8-4DA1-BB76-E227C657D384}" type="presOf" srcId="{FBB5610F-55CF-4DD6-927B-699CBB2830F0}" destId="{A6AA9551-FEF8-4A7D-98DE-E02D1640AE76}" srcOrd="0" destOrd="0" presId="urn:microsoft.com/office/officeart/2005/8/layout/orgChart1"/>
    <dgm:cxn modelId="{DAA5589F-2F6A-41FF-A095-C98B372253F1}" type="presOf" srcId="{235D242B-C053-4C34-B863-A3E40A42E9AA}" destId="{F247D0AA-347E-4253-9684-166F9265EBD5}" srcOrd="0" destOrd="0" presId="urn:microsoft.com/office/officeart/2005/8/layout/orgChart1"/>
    <dgm:cxn modelId="{DFD84306-BE56-42CF-BDDE-C07CC6A1F48B}" type="presOf" srcId="{35D1DD3F-6949-456C-98B3-8EFA558F6352}" destId="{A072C475-07D4-40D4-B4FD-FDEEC4739484}" srcOrd="0" destOrd="0" presId="urn:microsoft.com/office/officeart/2005/8/layout/orgChart1"/>
    <dgm:cxn modelId="{1EFAB6A2-2D3D-43C0-A14F-64F2EDBDD8FE}" srcId="{8B5AED68-F78A-4A4F-9369-2A0C2E47C3A6}" destId="{1B0A5F2D-5A05-4AC2-8FF0-492431376565}" srcOrd="0" destOrd="0" parTransId="{8347231D-A655-4400-9461-2D964B338FD4}" sibTransId="{DE0AD896-BAAB-4C65-BDD3-77CBA36759E0}"/>
    <dgm:cxn modelId="{52597B8C-CD78-4F7C-AAB8-00ADB72DD6D5}" srcId="{BB8787F0-08B8-4FC6-9B52-0D6466442643}" destId="{5B774061-949B-4E56-8CD3-483A04EF10EB}" srcOrd="0" destOrd="0" parTransId="{911038DB-FCD7-4526-9ABC-ACCB6EA7DA0A}" sibTransId="{7441B476-B10D-402A-AB10-27F566E4137E}"/>
    <dgm:cxn modelId="{00C67BE6-FA6A-4961-81F2-DD7EB86DD0E4}" srcId="{5B774061-949B-4E56-8CD3-483A04EF10EB}" destId="{649D21BD-6D4A-4EAE-B2AF-12A3E9F7FFCE}" srcOrd="0" destOrd="0" parTransId="{CF0413E6-641E-4D5A-ADF3-EF04977D0D9C}" sibTransId="{046048CD-06A8-423D-8528-9A51A9C19814}"/>
    <dgm:cxn modelId="{4B66B93A-6BC2-4404-B2AE-A1AFB599E414}" type="presOf" srcId="{B2E003BF-AE86-44ED-BA94-FDC989425996}" destId="{3674338A-9E8B-4EF8-863E-949277660985}" srcOrd="0" destOrd="0" presId="urn:microsoft.com/office/officeart/2005/8/layout/orgChart1"/>
    <dgm:cxn modelId="{8BF742B6-FF50-4126-B69B-26FAD1F3774F}" type="presOf" srcId="{F8C83CAA-D696-477F-902E-B7C210DB6017}" destId="{2BCD7D52-15DD-4161-8FE1-365757357435}" srcOrd="1" destOrd="0" presId="urn:microsoft.com/office/officeart/2005/8/layout/orgChart1"/>
    <dgm:cxn modelId="{7D2FE33B-C3A8-41B5-B157-222B0D51BDF5}" srcId="{8B5AED68-F78A-4A4F-9369-2A0C2E47C3A6}" destId="{50D93C60-168A-421D-AD0E-D7B73BCB68FB}" srcOrd="3" destOrd="0" parTransId="{14BE226E-5D79-4ACC-9EEB-B24F99E13400}" sibTransId="{FF80DD6F-910F-4037-B9CB-93BAE4456100}"/>
    <dgm:cxn modelId="{9409FA9A-582E-40CA-B722-CF8EBAC0B53F}" type="presOf" srcId="{BB8787F0-08B8-4FC6-9B52-0D6466442643}" destId="{6D523F25-17A2-4288-9166-507D46146C8F}" srcOrd="0" destOrd="0" presId="urn:microsoft.com/office/officeart/2005/8/layout/orgChart1"/>
    <dgm:cxn modelId="{593BE7F8-F234-4796-9286-A4555B6240F9}" type="presOf" srcId="{D19A160B-9D47-40AC-8DA6-922891FC90C1}" destId="{2C297C46-CF83-48B0-9265-2FC2B31D5721}" srcOrd="0" destOrd="0" presId="urn:microsoft.com/office/officeart/2005/8/layout/orgChart1"/>
    <dgm:cxn modelId="{9694C9E1-48F3-46ED-BC0F-1175AC5E9940}" type="presOf" srcId="{DEFDE61F-79D5-47CF-83F2-52917C5B9EE1}" destId="{6EF8A197-FFBB-4BCE-88A9-C2BABAE8F486}" srcOrd="1" destOrd="0" presId="urn:microsoft.com/office/officeart/2005/8/layout/orgChart1"/>
    <dgm:cxn modelId="{6E4B853B-2E9F-4513-887A-AF1D64D24328}" srcId="{5B774061-949B-4E56-8CD3-483A04EF10EB}" destId="{8B5AED68-F78A-4A4F-9369-2A0C2E47C3A6}" srcOrd="1" destOrd="0" parTransId="{4BE0FE3A-9355-4D9D-B39B-68E64FA20953}" sibTransId="{2B5A22AE-0033-4550-A961-9D64D5267A7B}"/>
    <dgm:cxn modelId="{66B0624E-DEE6-4EEF-9A01-17904134617A}" srcId="{649D21BD-6D4A-4EAE-B2AF-12A3E9F7FFCE}" destId="{235D242B-C053-4C34-B863-A3E40A42E9AA}" srcOrd="2" destOrd="0" parTransId="{8E777AEE-C8BD-4C9C-877E-62F0C036E724}" sibTransId="{E04D5FBF-1C7B-40E7-A782-E1D4DE258430}"/>
    <dgm:cxn modelId="{0C470864-5D19-47AD-9205-D9011005C819}" type="presOf" srcId="{1B0A5F2D-5A05-4AC2-8FF0-492431376565}" destId="{A3160D33-073B-4D02-A304-E23C7AE91B7C}" srcOrd="0" destOrd="0" presId="urn:microsoft.com/office/officeart/2005/8/layout/orgChart1"/>
    <dgm:cxn modelId="{0CE78E3A-EAC0-426B-81F5-8825B3E598AF}" type="presOf" srcId="{50D93C60-168A-421D-AD0E-D7B73BCB68FB}" destId="{BBBA85C0-BEFC-4D88-8E15-B86F1792742D}" srcOrd="1" destOrd="0" presId="urn:microsoft.com/office/officeart/2005/8/layout/orgChart1"/>
    <dgm:cxn modelId="{0D9D1F1D-DEB5-47EA-8705-D44A9AF4B2F9}" type="presOf" srcId="{1B0A5F2D-5A05-4AC2-8FF0-492431376565}" destId="{CE5340BB-A421-435A-92A9-C0B5747E39E8}" srcOrd="1" destOrd="0" presId="urn:microsoft.com/office/officeart/2005/8/layout/orgChart1"/>
    <dgm:cxn modelId="{B91284F1-C4BE-48E5-A279-BBC253C8C479}" type="presOf" srcId="{0747B665-333B-4EA3-A81E-AD71354F2A83}" destId="{A0C118C6-F196-48DB-BA42-D6EF6E1BD2E1}" srcOrd="0" destOrd="0" presId="urn:microsoft.com/office/officeart/2005/8/layout/orgChart1"/>
    <dgm:cxn modelId="{6B71FC3A-4707-46FC-A228-4323D44AB5E6}" type="presOf" srcId="{8E777AEE-C8BD-4C9C-877E-62F0C036E724}" destId="{1CDBEFD5-1620-4E1E-864D-A68F31DA3178}" srcOrd="0" destOrd="0" presId="urn:microsoft.com/office/officeart/2005/8/layout/orgChart1"/>
    <dgm:cxn modelId="{AE94C468-C06B-4581-992B-54AECB2F3046}" srcId="{8B5AED68-F78A-4A4F-9369-2A0C2E47C3A6}" destId="{F8C83CAA-D696-477F-902E-B7C210DB6017}" srcOrd="1" destOrd="0" parTransId="{8E95CDBE-FBD3-4469-91ED-55FA30EA6C5E}" sibTransId="{9D4DCF3A-8984-4AD6-9CB1-5DBB58029C7F}"/>
    <dgm:cxn modelId="{519F3530-2ED7-44F8-842A-FEA141A14FA1}" type="presOf" srcId="{F8C83CAA-D696-477F-902E-B7C210DB6017}" destId="{D548C648-9883-4F95-9289-973F0EE5258D}" srcOrd="0" destOrd="0" presId="urn:microsoft.com/office/officeart/2005/8/layout/orgChart1"/>
    <dgm:cxn modelId="{4DD9143C-E4C8-4E75-9904-CD53E68744E3}" type="presParOf" srcId="{6D523F25-17A2-4288-9166-507D46146C8F}" destId="{342989C0-6CBE-4D47-95FC-E8FDCC705068}" srcOrd="0" destOrd="0" presId="urn:microsoft.com/office/officeart/2005/8/layout/orgChart1"/>
    <dgm:cxn modelId="{6C4994E7-5427-4B99-8AAF-591A88B41441}" type="presParOf" srcId="{342989C0-6CBE-4D47-95FC-E8FDCC705068}" destId="{B75FA1D6-E925-4773-BB58-BE11CBA320F5}" srcOrd="0" destOrd="0" presId="urn:microsoft.com/office/officeart/2005/8/layout/orgChart1"/>
    <dgm:cxn modelId="{FD09DD89-6834-4746-B5B6-857C8C59DC79}" type="presParOf" srcId="{B75FA1D6-E925-4773-BB58-BE11CBA320F5}" destId="{A774F2EF-651A-47EC-AFAD-0E49F3FCB3C9}" srcOrd="0" destOrd="0" presId="urn:microsoft.com/office/officeart/2005/8/layout/orgChart1"/>
    <dgm:cxn modelId="{E0255886-E5AC-43BF-A220-E7E22462121E}" type="presParOf" srcId="{B75FA1D6-E925-4773-BB58-BE11CBA320F5}" destId="{68E045FE-B59A-4857-97E1-A0D94A7F3552}" srcOrd="1" destOrd="0" presId="urn:microsoft.com/office/officeart/2005/8/layout/orgChart1"/>
    <dgm:cxn modelId="{B163849F-6D24-4519-9818-8A4701E0D5C7}" type="presParOf" srcId="{342989C0-6CBE-4D47-95FC-E8FDCC705068}" destId="{E2BB5DAB-0533-456A-9FF5-2BD57288A8EB}" srcOrd="1" destOrd="0" presId="urn:microsoft.com/office/officeart/2005/8/layout/orgChart1"/>
    <dgm:cxn modelId="{AEE0B34D-57AE-46A1-BBA6-CFDBE51A3FB1}" type="presParOf" srcId="{E2BB5DAB-0533-456A-9FF5-2BD57288A8EB}" destId="{F7937FE4-68AD-487B-B814-593A03BAB15C}" srcOrd="0" destOrd="0" presId="urn:microsoft.com/office/officeart/2005/8/layout/orgChart1"/>
    <dgm:cxn modelId="{D36BC5AD-6569-4164-8CEA-39C837864818}" type="presParOf" srcId="{E2BB5DAB-0533-456A-9FF5-2BD57288A8EB}" destId="{76D977F3-17A1-4955-975B-1C0B8596238B}" srcOrd="1" destOrd="0" presId="urn:microsoft.com/office/officeart/2005/8/layout/orgChart1"/>
    <dgm:cxn modelId="{F5BED21E-4EB7-4C0E-99F5-08AC5653D8DE}" type="presParOf" srcId="{76D977F3-17A1-4955-975B-1C0B8596238B}" destId="{A7A7ED4D-0805-4131-BD25-68A49924FF01}" srcOrd="0" destOrd="0" presId="urn:microsoft.com/office/officeart/2005/8/layout/orgChart1"/>
    <dgm:cxn modelId="{6647D09C-4104-46BF-A189-38964111C4E5}" type="presParOf" srcId="{A7A7ED4D-0805-4131-BD25-68A49924FF01}" destId="{674BCD33-773D-40D5-9642-AC985FFDF429}" srcOrd="0" destOrd="0" presId="urn:microsoft.com/office/officeart/2005/8/layout/orgChart1"/>
    <dgm:cxn modelId="{C81C09B2-5F59-4F24-8954-A4054CE1CA96}" type="presParOf" srcId="{A7A7ED4D-0805-4131-BD25-68A49924FF01}" destId="{0A9F4A8B-2DD7-4629-B3C2-205E53E08575}" srcOrd="1" destOrd="0" presId="urn:microsoft.com/office/officeart/2005/8/layout/orgChart1"/>
    <dgm:cxn modelId="{C37EB1FD-E18C-45E4-88A8-473344129375}" type="presParOf" srcId="{76D977F3-17A1-4955-975B-1C0B8596238B}" destId="{27653859-B56B-4EC4-A0B1-D51E4BC7E5DD}" srcOrd="1" destOrd="0" presId="urn:microsoft.com/office/officeart/2005/8/layout/orgChart1"/>
    <dgm:cxn modelId="{ECE39D6E-2FBE-41EB-9C85-C3432F1CE1A3}" type="presParOf" srcId="{27653859-B56B-4EC4-A0B1-D51E4BC7E5DD}" destId="{A0C118C6-F196-48DB-BA42-D6EF6E1BD2E1}" srcOrd="0" destOrd="0" presId="urn:microsoft.com/office/officeart/2005/8/layout/orgChart1"/>
    <dgm:cxn modelId="{9B2920C6-3D09-4745-AFDD-289EB82EAECF}" type="presParOf" srcId="{27653859-B56B-4EC4-A0B1-D51E4BC7E5DD}" destId="{AF0287D4-BB0F-45A3-8918-ACC79F79F915}" srcOrd="1" destOrd="0" presId="urn:microsoft.com/office/officeart/2005/8/layout/orgChart1"/>
    <dgm:cxn modelId="{E26B6056-51B7-43DA-A81C-900392A2B1CE}" type="presParOf" srcId="{AF0287D4-BB0F-45A3-8918-ACC79F79F915}" destId="{9AB12094-2738-446E-BD42-7A46B6639307}" srcOrd="0" destOrd="0" presId="urn:microsoft.com/office/officeart/2005/8/layout/orgChart1"/>
    <dgm:cxn modelId="{097A741F-E846-4673-B19F-25B4D56A8311}" type="presParOf" srcId="{9AB12094-2738-446E-BD42-7A46B6639307}" destId="{737417D8-2B6D-44C4-B6E2-3573C50EEF8F}" srcOrd="0" destOrd="0" presId="urn:microsoft.com/office/officeart/2005/8/layout/orgChart1"/>
    <dgm:cxn modelId="{C3133D8C-9E76-4D82-AD57-2C3401141708}" type="presParOf" srcId="{9AB12094-2738-446E-BD42-7A46B6639307}" destId="{6EF8A197-FFBB-4BCE-88A9-C2BABAE8F486}" srcOrd="1" destOrd="0" presId="urn:microsoft.com/office/officeart/2005/8/layout/orgChart1"/>
    <dgm:cxn modelId="{BA92C1D5-A80F-42E9-981B-831F67948102}" type="presParOf" srcId="{AF0287D4-BB0F-45A3-8918-ACC79F79F915}" destId="{8E8B238A-A37A-464D-ACC4-B10017CB1C64}" srcOrd="1" destOrd="0" presId="urn:microsoft.com/office/officeart/2005/8/layout/orgChart1"/>
    <dgm:cxn modelId="{27AC314D-D94A-462F-BB10-5EA2273F9BD1}" type="presParOf" srcId="{AF0287D4-BB0F-45A3-8918-ACC79F79F915}" destId="{E3EDA21F-6DA9-4610-BE9A-80E4D53BB6B9}" srcOrd="2" destOrd="0" presId="urn:microsoft.com/office/officeart/2005/8/layout/orgChart1"/>
    <dgm:cxn modelId="{B70D8EFC-FE18-4567-ABF2-2431620AE8AE}" type="presParOf" srcId="{27653859-B56B-4EC4-A0B1-D51E4BC7E5DD}" destId="{A6AA9551-FEF8-4A7D-98DE-E02D1640AE76}" srcOrd="2" destOrd="0" presId="urn:microsoft.com/office/officeart/2005/8/layout/orgChart1"/>
    <dgm:cxn modelId="{516212EA-88E3-43F9-A2E5-FAA55B30809A}" type="presParOf" srcId="{27653859-B56B-4EC4-A0B1-D51E4BC7E5DD}" destId="{848DFC6C-6507-4478-8B15-51AC72230CC3}" srcOrd="3" destOrd="0" presId="urn:microsoft.com/office/officeart/2005/8/layout/orgChart1"/>
    <dgm:cxn modelId="{03B13D78-3B33-490A-BD22-533A6434A801}" type="presParOf" srcId="{848DFC6C-6507-4478-8B15-51AC72230CC3}" destId="{7235C481-BC00-43D2-A1C1-A92AA521B175}" srcOrd="0" destOrd="0" presId="urn:microsoft.com/office/officeart/2005/8/layout/orgChart1"/>
    <dgm:cxn modelId="{84D8F6F2-8763-4C47-A4AF-353D98DAC174}" type="presParOf" srcId="{7235C481-BC00-43D2-A1C1-A92AA521B175}" destId="{A072C475-07D4-40D4-B4FD-FDEEC4739484}" srcOrd="0" destOrd="0" presId="urn:microsoft.com/office/officeart/2005/8/layout/orgChart1"/>
    <dgm:cxn modelId="{FC1B3903-0907-4529-8E4C-FC7A9AA049F6}" type="presParOf" srcId="{7235C481-BC00-43D2-A1C1-A92AA521B175}" destId="{B90E9AC1-EF88-41B4-AA2E-1422DB74D893}" srcOrd="1" destOrd="0" presId="urn:microsoft.com/office/officeart/2005/8/layout/orgChart1"/>
    <dgm:cxn modelId="{E8F5B6AF-50A3-4FB1-B11C-71D242A5D157}" type="presParOf" srcId="{848DFC6C-6507-4478-8B15-51AC72230CC3}" destId="{49C71A3B-F43E-4C61-8064-4A965E6380D6}" srcOrd="1" destOrd="0" presId="urn:microsoft.com/office/officeart/2005/8/layout/orgChart1"/>
    <dgm:cxn modelId="{178F6AF0-66FD-44D1-BBB8-C93AB4AF4264}" type="presParOf" srcId="{848DFC6C-6507-4478-8B15-51AC72230CC3}" destId="{C1EC9D16-7898-4062-90C1-F7967F6B4479}" srcOrd="2" destOrd="0" presId="urn:microsoft.com/office/officeart/2005/8/layout/orgChart1"/>
    <dgm:cxn modelId="{2E643744-215F-4ADE-869F-54F944CA58A7}" type="presParOf" srcId="{27653859-B56B-4EC4-A0B1-D51E4BC7E5DD}" destId="{1CDBEFD5-1620-4E1E-864D-A68F31DA3178}" srcOrd="4" destOrd="0" presId="urn:microsoft.com/office/officeart/2005/8/layout/orgChart1"/>
    <dgm:cxn modelId="{34659AAC-1CC9-4FDD-859D-DBB00455686B}" type="presParOf" srcId="{27653859-B56B-4EC4-A0B1-D51E4BC7E5DD}" destId="{0E5ED7CC-B2D0-42E5-94E2-F5E6EEA45632}" srcOrd="5" destOrd="0" presId="urn:microsoft.com/office/officeart/2005/8/layout/orgChart1"/>
    <dgm:cxn modelId="{E872F984-7367-43D1-80A7-1D3674D4C8E6}" type="presParOf" srcId="{0E5ED7CC-B2D0-42E5-94E2-F5E6EEA45632}" destId="{ACB9284A-8B2A-4C28-BCFE-422C63974052}" srcOrd="0" destOrd="0" presId="urn:microsoft.com/office/officeart/2005/8/layout/orgChart1"/>
    <dgm:cxn modelId="{1F89D762-6634-4C21-A112-765A2D5BD083}" type="presParOf" srcId="{ACB9284A-8B2A-4C28-BCFE-422C63974052}" destId="{F247D0AA-347E-4253-9684-166F9265EBD5}" srcOrd="0" destOrd="0" presId="urn:microsoft.com/office/officeart/2005/8/layout/orgChart1"/>
    <dgm:cxn modelId="{073BEFAB-B2E7-412E-9049-68DE95736BCC}" type="presParOf" srcId="{ACB9284A-8B2A-4C28-BCFE-422C63974052}" destId="{2F3C90D1-0C94-4E79-A840-144F2B2E47B9}" srcOrd="1" destOrd="0" presId="urn:microsoft.com/office/officeart/2005/8/layout/orgChart1"/>
    <dgm:cxn modelId="{56510B67-9D5E-463F-9A20-CBB9762F7E01}" type="presParOf" srcId="{0E5ED7CC-B2D0-42E5-94E2-F5E6EEA45632}" destId="{698BE5A4-0C58-4E59-9929-17F27140EB74}" srcOrd="1" destOrd="0" presId="urn:microsoft.com/office/officeart/2005/8/layout/orgChart1"/>
    <dgm:cxn modelId="{58305166-BE92-4E39-8084-448D19EF8F4F}" type="presParOf" srcId="{0E5ED7CC-B2D0-42E5-94E2-F5E6EEA45632}" destId="{9D114DFC-79C7-4ADC-A29A-CA33D79B2103}" srcOrd="2" destOrd="0" presId="urn:microsoft.com/office/officeart/2005/8/layout/orgChart1"/>
    <dgm:cxn modelId="{12CF96EB-12C3-4732-9CC6-61FE8FDE0AEA}" type="presParOf" srcId="{27653859-B56B-4EC4-A0B1-D51E4BC7E5DD}" destId="{3674338A-9E8B-4EF8-863E-949277660985}" srcOrd="6" destOrd="0" presId="urn:microsoft.com/office/officeart/2005/8/layout/orgChart1"/>
    <dgm:cxn modelId="{3E8B76A3-BE55-4255-99AB-D6601303DDAD}" type="presParOf" srcId="{27653859-B56B-4EC4-A0B1-D51E4BC7E5DD}" destId="{21F6BBD7-DF8A-4B95-AF74-D5FE8FE252C3}" srcOrd="7" destOrd="0" presId="urn:microsoft.com/office/officeart/2005/8/layout/orgChart1"/>
    <dgm:cxn modelId="{474CEF74-B163-4595-BFB3-41CD3A085071}" type="presParOf" srcId="{21F6BBD7-DF8A-4B95-AF74-D5FE8FE252C3}" destId="{AA326C77-8964-4101-B674-460F30CDB772}" srcOrd="0" destOrd="0" presId="urn:microsoft.com/office/officeart/2005/8/layout/orgChart1"/>
    <dgm:cxn modelId="{11F7D623-4A07-4353-BAEF-4CB2D1B1C69C}" type="presParOf" srcId="{AA326C77-8964-4101-B674-460F30CDB772}" destId="{45AB7D10-24D7-4138-9509-2B76234EB0C1}" srcOrd="0" destOrd="0" presId="urn:microsoft.com/office/officeart/2005/8/layout/orgChart1"/>
    <dgm:cxn modelId="{EE8078B7-1781-4BA9-89B5-97A433DA6C2D}" type="presParOf" srcId="{AA326C77-8964-4101-B674-460F30CDB772}" destId="{87EB0F16-1901-4B1A-9D92-A73E1128D86B}" srcOrd="1" destOrd="0" presId="urn:microsoft.com/office/officeart/2005/8/layout/orgChart1"/>
    <dgm:cxn modelId="{5A7CAC87-9378-4698-B68B-A3BCD9E29CD2}" type="presParOf" srcId="{21F6BBD7-DF8A-4B95-AF74-D5FE8FE252C3}" destId="{EC8FF57F-C735-4D65-A150-3245ADE21616}" srcOrd="1" destOrd="0" presId="urn:microsoft.com/office/officeart/2005/8/layout/orgChart1"/>
    <dgm:cxn modelId="{D73BD789-20C8-4173-B755-9A717428B548}" type="presParOf" srcId="{21F6BBD7-DF8A-4B95-AF74-D5FE8FE252C3}" destId="{78F371D3-B63C-4BC6-9A65-E24ED6124153}" srcOrd="2" destOrd="0" presId="urn:microsoft.com/office/officeart/2005/8/layout/orgChart1"/>
    <dgm:cxn modelId="{0AD7B1F1-058B-4F22-A707-343D7D7D29DA}" type="presParOf" srcId="{27653859-B56B-4EC4-A0B1-D51E4BC7E5DD}" destId="{D83E3798-4518-4C13-8E6F-92836E319BA1}" srcOrd="8" destOrd="0" presId="urn:microsoft.com/office/officeart/2005/8/layout/orgChart1"/>
    <dgm:cxn modelId="{BB84F531-1195-4424-80E4-D74D7F4F3A0B}" type="presParOf" srcId="{27653859-B56B-4EC4-A0B1-D51E4BC7E5DD}" destId="{C2BC5D02-D8EA-41FF-A95E-1E1B47702049}" srcOrd="9" destOrd="0" presId="urn:microsoft.com/office/officeart/2005/8/layout/orgChart1"/>
    <dgm:cxn modelId="{A96B9907-96FB-4423-B054-1672482C221E}" type="presParOf" srcId="{C2BC5D02-D8EA-41FF-A95E-1E1B47702049}" destId="{BEACD393-9864-4B31-9E43-144E7BC89C9A}" srcOrd="0" destOrd="0" presId="urn:microsoft.com/office/officeart/2005/8/layout/orgChart1"/>
    <dgm:cxn modelId="{72417953-2AF5-4712-9B4E-05E53533D373}" type="presParOf" srcId="{BEACD393-9864-4B31-9E43-144E7BC89C9A}" destId="{F95D54B0-9FCB-4817-819A-8F4736A3F5B6}" srcOrd="0" destOrd="0" presId="urn:microsoft.com/office/officeart/2005/8/layout/orgChart1"/>
    <dgm:cxn modelId="{36B81ABE-6600-455F-A1CE-EBF0C0E3190B}" type="presParOf" srcId="{BEACD393-9864-4B31-9E43-144E7BC89C9A}" destId="{D5731DD9-2F2E-4214-B364-F573DD53A635}" srcOrd="1" destOrd="0" presId="urn:microsoft.com/office/officeart/2005/8/layout/orgChart1"/>
    <dgm:cxn modelId="{4900CFCC-3A95-4D35-9C59-AB2980A90794}" type="presParOf" srcId="{C2BC5D02-D8EA-41FF-A95E-1E1B47702049}" destId="{64B51EC6-FAD9-4492-8164-430D8BFE29B4}" srcOrd="1" destOrd="0" presId="urn:microsoft.com/office/officeart/2005/8/layout/orgChart1"/>
    <dgm:cxn modelId="{5777A9A6-E238-4677-8623-98E9D7417E0A}" type="presParOf" srcId="{C2BC5D02-D8EA-41FF-A95E-1E1B47702049}" destId="{1A291EB7-93E6-40CD-A5FB-B80EA0CB13C4}" srcOrd="2" destOrd="0" presId="urn:microsoft.com/office/officeart/2005/8/layout/orgChart1"/>
    <dgm:cxn modelId="{A6F73323-AF24-4618-824D-538264BEF98C}" type="presParOf" srcId="{76D977F3-17A1-4955-975B-1C0B8596238B}" destId="{916D29E2-B099-47CF-8793-C997585238A9}" srcOrd="2" destOrd="0" presId="urn:microsoft.com/office/officeart/2005/8/layout/orgChart1"/>
    <dgm:cxn modelId="{C3C32D68-37B4-4E97-910A-69BD439FBACA}" type="presParOf" srcId="{E2BB5DAB-0533-456A-9FF5-2BD57288A8EB}" destId="{BEF8F7A1-52B0-48A6-9A16-2996D6479020}" srcOrd="2" destOrd="0" presId="urn:microsoft.com/office/officeart/2005/8/layout/orgChart1"/>
    <dgm:cxn modelId="{8B6B67D2-38F5-444C-A65E-F6AA077C61E6}" type="presParOf" srcId="{E2BB5DAB-0533-456A-9FF5-2BD57288A8EB}" destId="{61B3F7F3-B40E-4773-94A9-A36437E07F27}" srcOrd="3" destOrd="0" presId="urn:microsoft.com/office/officeart/2005/8/layout/orgChart1"/>
    <dgm:cxn modelId="{A076BD91-B2C3-45CB-905E-63A5C3D04EF8}" type="presParOf" srcId="{61B3F7F3-B40E-4773-94A9-A36437E07F27}" destId="{84BBAE49-BA7A-4E2E-A6B6-6CAEDEC54E9A}" srcOrd="0" destOrd="0" presId="urn:microsoft.com/office/officeart/2005/8/layout/orgChart1"/>
    <dgm:cxn modelId="{20C99BE9-3EF7-4DC8-A9E3-8A2E01950FE3}" type="presParOf" srcId="{84BBAE49-BA7A-4E2E-A6B6-6CAEDEC54E9A}" destId="{D681711F-38A5-4398-9FB0-3BC37F1EB9F0}" srcOrd="0" destOrd="0" presId="urn:microsoft.com/office/officeart/2005/8/layout/orgChart1"/>
    <dgm:cxn modelId="{21829D93-AB92-4CC1-AB7E-924BF68D1CC8}" type="presParOf" srcId="{84BBAE49-BA7A-4E2E-A6B6-6CAEDEC54E9A}" destId="{CDF2EA55-B4B2-4A79-9B17-17B6388BEC85}" srcOrd="1" destOrd="0" presId="urn:microsoft.com/office/officeart/2005/8/layout/orgChart1"/>
    <dgm:cxn modelId="{B74E9341-7FC8-4811-8233-5589AD9A1DAA}" type="presParOf" srcId="{61B3F7F3-B40E-4773-94A9-A36437E07F27}" destId="{DB8AFB98-D5F4-4F0B-A2DF-BB41CBABF87A}" srcOrd="1" destOrd="0" presId="urn:microsoft.com/office/officeart/2005/8/layout/orgChart1"/>
    <dgm:cxn modelId="{99313478-574B-494A-9C7C-DA064594B56D}" type="presParOf" srcId="{DB8AFB98-D5F4-4F0B-A2DF-BB41CBABF87A}" destId="{C7C8D323-8B58-49B5-90DC-BBB48D757865}" srcOrd="0" destOrd="0" presId="urn:microsoft.com/office/officeart/2005/8/layout/orgChart1"/>
    <dgm:cxn modelId="{B2820DD9-DAB4-4AF9-84AD-1E91AAB54104}" type="presParOf" srcId="{DB8AFB98-D5F4-4F0B-A2DF-BB41CBABF87A}" destId="{6332E9D7-E567-40D0-8DB1-FB5470E61EA4}" srcOrd="1" destOrd="0" presId="urn:microsoft.com/office/officeart/2005/8/layout/orgChart1"/>
    <dgm:cxn modelId="{F1A577C4-CDFA-4078-B3C6-33BE5F7488F9}" type="presParOf" srcId="{6332E9D7-E567-40D0-8DB1-FB5470E61EA4}" destId="{8F81DFA8-1AEC-4503-BC3A-0A82275F7FB9}" srcOrd="0" destOrd="0" presId="urn:microsoft.com/office/officeart/2005/8/layout/orgChart1"/>
    <dgm:cxn modelId="{DE956AB7-FAF8-4FD3-BA34-2FAAE15205C9}" type="presParOf" srcId="{8F81DFA8-1AEC-4503-BC3A-0A82275F7FB9}" destId="{A3160D33-073B-4D02-A304-E23C7AE91B7C}" srcOrd="0" destOrd="0" presId="urn:microsoft.com/office/officeart/2005/8/layout/orgChart1"/>
    <dgm:cxn modelId="{BB64D7F4-F406-484A-AE42-5E52B0DAB8AB}" type="presParOf" srcId="{8F81DFA8-1AEC-4503-BC3A-0A82275F7FB9}" destId="{CE5340BB-A421-435A-92A9-C0B5747E39E8}" srcOrd="1" destOrd="0" presId="urn:microsoft.com/office/officeart/2005/8/layout/orgChart1"/>
    <dgm:cxn modelId="{F75784D9-AE2E-4E41-8BDE-E72E8E3066A8}" type="presParOf" srcId="{6332E9D7-E567-40D0-8DB1-FB5470E61EA4}" destId="{50826DC9-3EF7-4322-9147-C2319352D436}" srcOrd="1" destOrd="0" presId="urn:microsoft.com/office/officeart/2005/8/layout/orgChart1"/>
    <dgm:cxn modelId="{F103F8AE-2D0E-4BA4-B034-13CF857FA5B4}" type="presParOf" srcId="{6332E9D7-E567-40D0-8DB1-FB5470E61EA4}" destId="{F0FE5806-720F-4219-B8B4-2E49E1FEAD0E}" srcOrd="2" destOrd="0" presId="urn:microsoft.com/office/officeart/2005/8/layout/orgChart1"/>
    <dgm:cxn modelId="{756E6B07-C562-4A36-9441-78159B95ABFA}" type="presParOf" srcId="{DB8AFB98-D5F4-4F0B-A2DF-BB41CBABF87A}" destId="{21DF049D-2046-46F5-8D22-C1D09ED76D61}" srcOrd="2" destOrd="0" presId="urn:microsoft.com/office/officeart/2005/8/layout/orgChart1"/>
    <dgm:cxn modelId="{07446274-357D-46D6-B41C-ABC4AC81597A}" type="presParOf" srcId="{DB8AFB98-D5F4-4F0B-A2DF-BB41CBABF87A}" destId="{82F15B87-E455-4085-AACE-A3AFBADD8C28}" srcOrd="3" destOrd="0" presId="urn:microsoft.com/office/officeart/2005/8/layout/orgChart1"/>
    <dgm:cxn modelId="{73F4930F-D23A-41E6-8C66-1F6AEFA03FB3}" type="presParOf" srcId="{82F15B87-E455-4085-AACE-A3AFBADD8C28}" destId="{E99A5DD1-F4E0-48EC-8D4C-E2456DC1045A}" srcOrd="0" destOrd="0" presId="urn:microsoft.com/office/officeart/2005/8/layout/orgChart1"/>
    <dgm:cxn modelId="{089CA997-73ED-4486-A156-F522D8356275}" type="presParOf" srcId="{E99A5DD1-F4E0-48EC-8D4C-E2456DC1045A}" destId="{D548C648-9883-4F95-9289-973F0EE5258D}" srcOrd="0" destOrd="0" presId="urn:microsoft.com/office/officeart/2005/8/layout/orgChart1"/>
    <dgm:cxn modelId="{8526EF7D-44EF-453C-AB70-ACDC388EB842}" type="presParOf" srcId="{E99A5DD1-F4E0-48EC-8D4C-E2456DC1045A}" destId="{2BCD7D52-15DD-4161-8FE1-365757357435}" srcOrd="1" destOrd="0" presId="urn:microsoft.com/office/officeart/2005/8/layout/orgChart1"/>
    <dgm:cxn modelId="{7EE21959-15B2-4528-82B5-BD479C205C42}" type="presParOf" srcId="{82F15B87-E455-4085-AACE-A3AFBADD8C28}" destId="{E9C4F87A-5C6C-4D61-961B-BFF64A72AE2D}" srcOrd="1" destOrd="0" presId="urn:microsoft.com/office/officeart/2005/8/layout/orgChart1"/>
    <dgm:cxn modelId="{C81ED75E-1E8B-44E4-A1E8-F1ED8252565F}" type="presParOf" srcId="{82F15B87-E455-4085-AACE-A3AFBADD8C28}" destId="{7E018B44-553C-41C0-B6DC-D857220F7C02}" srcOrd="2" destOrd="0" presId="urn:microsoft.com/office/officeart/2005/8/layout/orgChart1"/>
    <dgm:cxn modelId="{53430AAE-483D-4A0C-A192-0CFDFA7BF80E}" type="presParOf" srcId="{DB8AFB98-D5F4-4F0B-A2DF-BB41CBABF87A}" destId="{2C297C46-CF83-48B0-9265-2FC2B31D5721}" srcOrd="4" destOrd="0" presId="urn:microsoft.com/office/officeart/2005/8/layout/orgChart1"/>
    <dgm:cxn modelId="{91E6E29C-2B2F-482C-BC0E-4B751C1E7496}" type="presParOf" srcId="{DB8AFB98-D5F4-4F0B-A2DF-BB41CBABF87A}" destId="{A4B875BC-E0A7-4B13-92FC-793F4B2C3905}" srcOrd="5" destOrd="0" presId="urn:microsoft.com/office/officeart/2005/8/layout/orgChart1"/>
    <dgm:cxn modelId="{9F531D5C-B17B-42F6-A80A-E8D9B9AA78EC}" type="presParOf" srcId="{A4B875BC-E0A7-4B13-92FC-793F4B2C3905}" destId="{0C0CF044-8AB6-4AB4-B412-ABF55264E09B}" srcOrd="0" destOrd="0" presId="urn:microsoft.com/office/officeart/2005/8/layout/orgChart1"/>
    <dgm:cxn modelId="{E655750A-E785-4995-8DE5-987406D19CF7}" type="presParOf" srcId="{0C0CF044-8AB6-4AB4-B412-ABF55264E09B}" destId="{5CEE50F4-B36B-4FEF-8237-EB59711AA765}" srcOrd="0" destOrd="0" presId="urn:microsoft.com/office/officeart/2005/8/layout/orgChart1"/>
    <dgm:cxn modelId="{BD486B42-0BE1-4CCC-BFE5-A898F0A2928D}" type="presParOf" srcId="{0C0CF044-8AB6-4AB4-B412-ABF55264E09B}" destId="{63D05F9D-E055-48D3-BFEA-2E7DB1824A0B}" srcOrd="1" destOrd="0" presId="urn:microsoft.com/office/officeart/2005/8/layout/orgChart1"/>
    <dgm:cxn modelId="{6D803BB4-615F-42CB-A00C-81B225162542}" type="presParOf" srcId="{A4B875BC-E0A7-4B13-92FC-793F4B2C3905}" destId="{C9678468-8DD0-4965-B3B6-6EF545602152}" srcOrd="1" destOrd="0" presId="urn:microsoft.com/office/officeart/2005/8/layout/orgChart1"/>
    <dgm:cxn modelId="{C16174A0-6FB4-40F2-9E18-E356A9AB096D}" type="presParOf" srcId="{A4B875BC-E0A7-4B13-92FC-793F4B2C3905}" destId="{36167F7B-FAAE-4D3E-9E07-53E8905D126F}" srcOrd="2" destOrd="0" presId="urn:microsoft.com/office/officeart/2005/8/layout/orgChart1"/>
    <dgm:cxn modelId="{CC7F50AC-0043-4F85-BCCC-66402D466B01}" type="presParOf" srcId="{DB8AFB98-D5F4-4F0B-A2DF-BB41CBABF87A}" destId="{E55A0DCA-DDA1-4A81-8457-5050635152E9}" srcOrd="6" destOrd="0" presId="urn:microsoft.com/office/officeart/2005/8/layout/orgChart1"/>
    <dgm:cxn modelId="{E4D40189-5F31-4020-ADDE-2278700F9CA8}" type="presParOf" srcId="{DB8AFB98-D5F4-4F0B-A2DF-BB41CBABF87A}" destId="{A69C1243-C3CA-4044-B5EC-332953D22CB3}" srcOrd="7" destOrd="0" presId="urn:microsoft.com/office/officeart/2005/8/layout/orgChart1"/>
    <dgm:cxn modelId="{EC308F81-BB58-420F-9C0D-02D6B1773DC0}" type="presParOf" srcId="{A69C1243-C3CA-4044-B5EC-332953D22CB3}" destId="{564AB688-10E6-4F15-B5A3-52456DA3D33F}" srcOrd="0" destOrd="0" presId="urn:microsoft.com/office/officeart/2005/8/layout/orgChart1"/>
    <dgm:cxn modelId="{70CFF6E0-6D55-43E3-AF33-EF803CBFB30C}" type="presParOf" srcId="{564AB688-10E6-4F15-B5A3-52456DA3D33F}" destId="{9B243839-1772-40DC-A045-8E4374A8A939}" srcOrd="0" destOrd="0" presId="urn:microsoft.com/office/officeart/2005/8/layout/orgChart1"/>
    <dgm:cxn modelId="{F545CFDD-4B95-452A-A4B5-7B219812634A}" type="presParOf" srcId="{564AB688-10E6-4F15-B5A3-52456DA3D33F}" destId="{BBBA85C0-BEFC-4D88-8E15-B86F1792742D}" srcOrd="1" destOrd="0" presId="urn:microsoft.com/office/officeart/2005/8/layout/orgChart1"/>
    <dgm:cxn modelId="{E3FA20E9-AFF0-4219-83C7-A131B55347F7}" type="presParOf" srcId="{A69C1243-C3CA-4044-B5EC-332953D22CB3}" destId="{A9E9C9D4-07B1-4251-80A7-B0DD07BE7EA4}" srcOrd="1" destOrd="0" presId="urn:microsoft.com/office/officeart/2005/8/layout/orgChart1"/>
    <dgm:cxn modelId="{27AD9EEB-81FC-4618-B4C4-0430EADE07FB}" type="presParOf" srcId="{A69C1243-C3CA-4044-B5EC-332953D22CB3}" destId="{E066750E-EDAF-4B0B-BA98-96AD2F4ECC3A}" srcOrd="2" destOrd="0" presId="urn:microsoft.com/office/officeart/2005/8/layout/orgChart1"/>
    <dgm:cxn modelId="{F136669D-DB18-436E-AF06-F81815D4B653}" type="presParOf" srcId="{61B3F7F3-B40E-4773-94A9-A36437E07F27}" destId="{EAA04D1F-7758-4392-84FE-5D8D50269907}" srcOrd="2" destOrd="0" presId="urn:microsoft.com/office/officeart/2005/8/layout/orgChart1"/>
    <dgm:cxn modelId="{70406F8F-7CE3-4F29-8A57-EC0F655E7880}" type="presParOf" srcId="{342989C0-6CBE-4D47-95FC-E8FDCC705068}" destId="{0830744F-B399-4B8C-970A-4D1F9E625D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B8787F0-08B8-4FC6-9B52-0D64664426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B774061-949B-4E56-8CD3-483A04EF10EB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dirty="0"/>
            <a:t>patients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1038DB-FCD7-4526-9ABC-ACCB6EA7DA0A}" type="parTrans" cxnId="{52597B8C-CD78-4F7C-AAB8-00ADB72DD6D5}">
      <dgm:prSet/>
      <dgm:spPr/>
      <dgm:t>
        <a:bodyPr/>
        <a:lstStyle/>
        <a:p>
          <a:endParaRPr lang="en-US"/>
        </a:p>
      </dgm:t>
    </dgm:pt>
    <dgm:pt modelId="{7441B476-B10D-402A-AB10-27F566E4137E}" type="sibTrans" cxnId="{52597B8C-CD78-4F7C-AAB8-00ADB72DD6D5}">
      <dgm:prSet/>
      <dgm:spPr/>
      <dgm:t>
        <a:bodyPr/>
        <a:lstStyle/>
        <a:p>
          <a:endParaRPr lang="en-US"/>
        </a:p>
      </dgm:t>
    </dgm:pt>
    <dgm:pt modelId="{649D21BD-6D4A-4EAE-B2AF-12A3E9F7FFCE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gm:t>
    </dgm:pt>
    <dgm:pt modelId="{CF0413E6-641E-4D5A-ADF3-EF04977D0D9C}" type="parTrans" cxnId="{00C67BE6-FA6A-4961-81F2-DD7EB86DD0E4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048CD-06A8-423D-8528-9A51A9C19814}" type="sibTrans" cxnId="{00C67BE6-FA6A-4961-81F2-DD7EB86DD0E4}">
      <dgm:prSet/>
      <dgm:spPr/>
      <dgm:t>
        <a:bodyPr/>
        <a:lstStyle/>
        <a:p>
          <a:endParaRPr lang="en-US"/>
        </a:p>
      </dgm:t>
    </dgm:pt>
    <dgm:pt modelId="{8B5AED68-F78A-4A4F-9369-2A0C2E47C3A6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gm:t>
    </dgm:pt>
    <dgm:pt modelId="{4BE0FE3A-9355-4D9D-B39B-68E64FA20953}" type="parTrans" cxnId="{6E4B853B-2E9F-4513-887A-AF1D64D24328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A22AE-0033-4550-A961-9D64D5267A7B}" type="sibTrans" cxnId="{6E4B853B-2E9F-4513-887A-AF1D64D24328}">
      <dgm:prSet/>
      <dgm:spPr/>
      <dgm:t>
        <a:bodyPr/>
        <a:lstStyle/>
        <a:p>
          <a:endParaRPr lang="en-US"/>
        </a:p>
      </dgm:t>
    </dgm:pt>
    <dgm:pt modelId="{DEFDE61F-79D5-47CF-83F2-52917C5B9EE1}">
      <dgm:prSet custT="1"/>
      <dgm:spPr/>
      <dgm:t>
        <a:bodyPr/>
        <a:lstStyle/>
        <a:p>
          <a:r>
            <a:rPr lang="en-US" sz="1500" dirty="0"/>
            <a:t>patients care about medicines’ prices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7B665-333B-4EA3-A81E-AD71354F2A83}" type="parTrans" cxnId="{0F6D53CF-7B62-43F0-B88A-22A0787DC63F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916F-D78A-45B9-A410-B4924A784597}" type="sibTrans" cxnId="{0F6D53CF-7B62-43F0-B88A-22A0787DC63F}">
      <dgm:prSet/>
      <dgm:spPr/>
      <dgm:t>
        <a:bodyPr/>
        <a:lstStyle/>
        <a:p>
          <a:endParaRPr lang="en-US"/>
        </a:p>
      </dgm:t>
    </dgm:pt>
    <dgm:pt modelId="{35D1DD3F-6949-456C-98B3-8EFA558F6352}">
      <dgm:prSet custT="1"/>
      <dgm:spPr/>
      <dgm:t>
        <a:bodyPr/>
        <a:lstStyle/>
        <a:p>
          <a:r>
            <a:rPr lang="en-US" sz="1500" dirty="0"/>
            <a:t>some patients ask to buy part of the medicines in the prescription 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B5610F-55CF-4DD6-927B-699CBB2830F0}" type="parTrans" cxnId="{72E1A6E1-EF04-4DD5-9611-9F8BA2B9746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6D199-A96A-450C-B508-75ED43EBDB51}" type="sibTrans" cxnId="{72E1A6E1-EF04-4DD5-9611-9F8BA2B97461}">
      <dgm:prSet/>
      <dgm:spPr/>
      <dgm:t>
        <a:bodyPr/>
        <a:lstStyle/>
        <a:p>
          <a:endParaRPr lang="en-US"/>
        </a:p>
      </dgm:t>
    </dgm:pt>
    <dgm:pt modelId="{235D242B-C053-4C34-B863-A3E40A42E9AA}">
      <dgm:prSet custT="1"/>
      <dgm:spPr/>
      <dgm:t>
        <a:bodyPr/>
        <a:lstStyle/>
        <a:p>
          <a:r>
            <a:rPr lang="en-US" sz="1500" dirty="0"/>
            <a:t>addiction to a particular type of medicines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777AEE-C8BD-4C9C-877E-62F0C036E724}" type="parTrans" cxnId="{66B0624E-DEE6-4EEF-9A01-17904134617A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D5FBF-1C7B-40E7-A782-E1D4DE258430}" type="sibTrans" cxnId="{66B0624E-DEE6-4EEF-9A01-17904134617A}">
      <dgm:prSet/>
      <dgm:spPr/>
      <dgm:t>
        <a:bodyPr/>
        <a:lstStyle/>
        <a:p>
          <a:endParaRPr lang="en-US"/>
        </a:p>
      </dgm:t>
    </dgm:pt>
    <dgm:pt modelId="{C4C126C8-62D1-4AC0-8F7C-E6B472054197}">
      <dgm:prSet custT="1"/>
      <dgm:spPr/>
      <dgm:t>
        <a:bodyPr/>
        <a:lstStyle/>
        <a:p>
          <a:r>
            <a:rPr lang="en-US" sz="1500" dirty="0"/>
            <a:t>fabrication of unreal drugs prescriptions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003BF-AE86-44ED-BA94-FDC989425996}" type="parTrans" cxnId="{A8622973-E527-452A-8996-82C8390258D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B594F-C5BC-4A13-8999-F069639AE710}" type="sibTrans" cxnId="{A8622973-E527-452A-8996-82C8390258D1}">
      <dgm:prSet/>
      <dgm:spPr/>
      <dgm:t>
        <a:bodyPr/>
        <a:lstStyle/>
        <a:p>
          <a:endParaRPr lang="en-US"/>
        </a:p>
      </dgm:t>
    </dgm:pt>
    <dgm:pt modelId="{1B0A5F2D-5A05-4AC2-8FF0-492431376565}">
      <dgm:prSet custT="1"/>
      <dgm:spPr/>
      <dgm:t>
        <a:bodyPr/>
        <a:lstStyle/>
        <a:p>
          <a:r>
            <a:rPr lang="en-US" sz="1500" dirty="0"/>
            <a:t>pharmacists give enough time to explain how to use the medicines to the patients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47231D-A655-4400-9461-2D964B338FD4}" type="parTrans" cxnId="{1EFAB6A2-2D3D-43C0-A14F-64F2EDBDD8FE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AD896-BAAB-4C65-BDD3-77CBA36759E0}" type="sibTrans" cxnId="{1EFAB6A2-2D3D-43C0-A14F-64F2EDBDD8FE}">
      <dgm:prSet/>
      <dgm:spPr/>
      <dgm:t>
        <a:bodyPr/>
        <a:lstStyle/>
        <a:p>
          <a:endParaRPr lang="en-US"/>
        </a:p>
      </dgm:t>
    </dgm:pt>
    <dgm:pt modelId="{F8C83CAA-D696-477F-902E-B7C210DB6017}">
      <dgm:prSet custT="1"/>
      <dgm:spPr/>
      <dgm:t>
        <a:bodyPr/>
        <a:lstStyle/>
        <a:p>
          <a:r>
            <a:rPr lang="en-US" sz="1500" dirty="0"/>
            <a:t>patients pay attention to know how to use the medicine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95CDBE-FBD3-4469-91ED-55FA30EA6C5E}" type="parTrans" cxnId="{AE94C468-C06B-4581-992B-54AECB2F3046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4DCF3A-8984-4AD6-9CB1-5DBB58029C7F}" type="sibTrans" cxnId="{AE94C468-C06B-4581-992B-54AECB2F3046}">
      <dgm:prSet/>
      <dgm:spPr/>
      <dgm:t>
        <a:bodyPr/>
        <a:lstStyle/>
        <a:p>
          <a:endParaRPr lang="en-US"/>
        </a:p>
      </dgm:t>
    </dgm:pt>
    <dgm:pt modelId="{E0C09F8C-CAB3-4946-82CE-DD7D96803E20}">
      <dgm:prSet custT="1"/>
      <dgm:spPr/>
      <dgm:t>
        <a:bodyPr/>
        <a:lstStyle/>
        <a:p>
          <a:r>
            <a:rPr lang="en-US" sz="1500" dirty="0"/>
            <a:t>Availability of special equipment in the pharmacy to prepare some medical prescription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9A160B-9D47-40AC-8DA6-922891FC90C1}" type="parTrans" cxnId="{63EE2261-FF85-4ACF-847E-1C31D32418C3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44F8E-5C1D-4134-9073-F6F42869559B}" type="sibTrans" cxnId="{63EE2261-FF85-4ACF-847E-1C31D32418C3}">
      <dgm:prSet/>
      <dgm:spPr/>
      <dgm:t>
        <a:bodyPr/>
        <a:lstStyle/>
        <a:p>
          <a:endParaRPr lang="en-US"/>
        </a:p>
      </dgm:t>
    </dgm:pt>
    <dgm:pt modelId="{6D523F25-17A2-4288-9166-507D46146C8F}" type="pres">
      <dgm:prSet presAssocID="{BB8787F0-08B8-4FC6-9B52-0D64664426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2989C0-6CBE-4D47-95FC-E8FDCC705068}" type="pres">
      <dgm:prSet presAssocID="{5B774061-949B-4E56-8CD3-483A04EF10EB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75FA1D6-E925-4773-BB58-BE11CBA320F5}" type="pres">
      <dgm:prSet presAssocID="{5B774061-949B-4E56-8CD3-483A04EF10EB}" presName="rootComposite1" presStyleCnt="0"/>
      <dgm:spPr/>
      <dgm:t>
        <a:bodyPr/>
        <a:lstStyle/>
        <a:p>
          <a:pPr rtl="1"/>
          <a:endParaRPr lang="ar-SA"/>
        </a:p>
      </dgm:t>
    </dgm:pt>
    <dgm:pt modelId="{A774F2EF-651A-47EC-AFAD-0E49F3FCB3C9}" type="pres">
      <dgm:prSet presAssocID="{5B774061-949B-4E56-8CD3-483A04EF10EB}" presName="rootText1" presStyleLbl="node0" presStyleIdx="0" presStyleCnt="1" custScaleX="362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045FE-B59A-4857-97E1-A0D94A7F3552}" type="pres">
      <dgm:prSet presAssocID="{5B774061-949B-4E56-8CD3-483A04EF10E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2BB5DAB-0533-456A-9FF5-2BD57288A8EB}" type="pres">
      <dgm:prSet presAssocID="{5B774061-949B-4E56-8CD3-483A04EF10EB}" presName="hierChild2" presStyleCnt="0"/>
      <dgm:spPr/>
      <dgm:t>
        <a:bodyPr/>
        <a:lstStyle/>
        <a:p>
          <a:pPr rtl="1"/>
          <a:endParaRPr lang="ar-SA"/>
        </a:p>
      </dgm:t>
    </dgm:pt>
    <dgm:pt modelId="{F7937FE4-68AD-487B-B814-593A03BAB15C}" type="pres">
      <dgm:prSet presAssocID="{CF0413E6-641E-4D5A-ADF3-EF04977D0D9C}" presName="Name37" presStyleLbl="parChTrans1D2" presStyleIdx="0" presStyleCnt="2" custSzX="895376"/>
      <dgm:spPr/>
      <dgm:t>
        <a:bodyPr/>
        <a:lstStyle/>
        <a:p>
          <a:endParaRPr lang="en-US"/>
        </a:p>
      </dgm:t>
    </dgm:pt>
    <dgm:pt modelId="{76D977F3-17A1-4955-975B-1C0B8596238B}" type="pres">
      <dgm:prSet presAssocID="{649D21BD-6D4A-4EAE-B2AF-12A3E9F7FFC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7A7ED4D-0805-4131-BD25-68A49924FF01}" type="pres">
      <dgm:prSet presAssocID="{649D21BD-6D4A-4EAE-B2AF-12A3E9F7FFCE}" presName="rootComposite" presStyleCnt="0"/>
      <dgm:spPr/>
      <dgm:t>
        <a:bodyPr/>
        <a:lstStyle/>
        <a:p>
          <a:pPr rtl="1"/>
          <a:endParaRPr lang="ar-SA"/>
        </a:p>
      </dgm:t>
    </dgm:pt>
    <dgm:pt modelId="{674BCD33-773D-40D5-9642-AC985FFDF429}" type="pres">
      <dgm:prSet presAssocID="{649D21BD-6D4A-4EAE-B2AF-12A3E9F7FFCE}" presName="rootText" presStyleLbl="node2" presStyleIdx="0" presStyleCnt="2" custScaleX="1759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9F4A8B-2DD7-4629-B3C2-205E53E08575}" type="pres">
      <dgm:prSet presAssocID="{649D21BD-6D4A-4EAE-B2AF-12A3E9F7FFCE}" presName="rootConnector" presStyleLbl="node2" presStyleIdx="0" presStyleCnt="2"/>
      <dgm:spPr/>
      <dgm:t>
        <a:bodyPr/>
        <a:lstStyle/>
        <a:p>
          <a:endParaRPr lang="en-US"/>
        </a:p>
      </dgm:t>
    </dgm:pt>
    <dgm:pt modelId="{27653859-B56B-4EC4-A0B1-D51E4BC7E5DD}" type="pres">
      <dgm:prSet presAssocID="{649D21BD-6D4A-4EAE-B2AF-12A3E9F7FFCE}" presName="hierChild4" presStyleCnt="0"/>
      <dgm:spPr/>
      <dgm:t>
        <a:bodyPr/>
        <a:lstStyle/>
        <a:p>
          <a:pPr rtl="1"/>
          <a:endParaRPr lang="ar-SA"/>
        </a:p>
      </dgm:t>
    </dgm:pt>
    <dgm:pt modelId="{A0C118C6-F196-48DB-BA42-D6EF6E1BD2E1}" type="pres">
      <dgm:prSet presAssocID="{0747B665-333B-4EA3-A81E-AD71354F2A83}" presName="Name37" presStyleLbl="parChTrans1D3" presStyleIdx="0" presStyleCnt="7" custSzX="221994"/>
      <dgm:spPr/>
      <dgm:t>
        <a:bodyPr/>
        <a:lstStyle/>
        <a:p>
          <a:endParaRPr lang="en-US"/>
        </a:p>
      </dgm:t>
    </dgm:pt>
    <dgm:pt modelId="{AF0287D4-BB0F-45A3-8918-ACC79F79F915}" type="pres">
      <dgm:prSet presAssocID="{DEFDE61F-79D5-47CF-83F2-52917C5B9EE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9AB12094-2738-446E-BD42-7A46B6639307}" type="pres">
      <dgm:prSet presAssocID="{DEFDE61F-79D5-47CF-83F2-52917C5B9EE1}" presName="rootComposite" presStyleCnt="0"/>
      <dgm:spPr/>
      <dgm:t>
        <a:bodyPr/>
        <a:lstStyle/>
        <a:p>
          <a:pPr rtl="1"/>
          <a:endParaRPr lang="ar-SA"/>
        </a:p>
      </dgm:t>
    </dgm:pt>
    <dgm:pt modelId="{737417D8-2B6D-44C4-B6E2-3573C50EEF8F}" type="pres">
      <dgm:prSet presAssocID="{DEFDE61F-79D5-47CF-83F2-52917C5B9EE1}" presName="rootText" presStyleLbl="node3" presStyleIdx="0" presStyleCnt="7" custScaleX="153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8A197-FFBB-4BCE-88A9-C2BABAE8F486}" type="pres">
      <dgm:prSet presAssocID="{DEFDE61F-79D5-47CF-83F2-52917C5B9EE1}" presName="rootConnector" presStyleLbl="node3" presStyleIdx="0" presStyleCnt="7"/>
      <dgm:spPr/>
      <dgm:t>
        <a:bodyPr/>
        <a:lstStyle/>
        <a:p>
          <a:endParaRPr lang="en-US"/>
        </a:p>
      </dgm:t>
    </dgm:pt>
    <dgm:pt modelId="{8E8B238A-A37A-464D-ACC4-B10017CB1C64}" type="pres">
      <dgm:prSet presAssocID="{DEFDE61F-79D5-47CF-83F2-52917C5B9EE1}" presName="hierChild4" presStyleCnt="0"/>
      <dgm:spPr/>
      <dgm:t>
        <a:bodyPr/>
        <a:lstStyle/>
        <a:p>
          <a:pPr rtl="1"/>
          <a:endParaRPr lang="ar-SA"/>
        </a:p>
      </dgm:t>
    </dgm:pt>
    <dgm:pt modelId="{E3EDA21F-6DA9-4610-BE9A-80E4D53BB6B9}" type="pres">
      <dgm:prSet presAssocID="{DEFDE61F-79D5-47CF-83F2-52917C5B9EE1}" presName="hierChild5" presStyleCnt="0"/>
      <dgm:spPr/>
      <dgm:t>
        <a:bodyPr/>
        <a:lstStyle/>
        <a:p>
          <a:pPr rtl="1"/>
          <a:endParaRPr lang="ar-SA"/>
        </a:p>
      </dgm:t>
    </dgm:pt>
    <dgm:pt modelId="{A6AA9551-FEF8-4A7D-98DE-E02D1640AE76}" type="pres">
      <dgm:prSet presAssocID="{FBB5610F-55CF-4DD6-927B-699CBB2830F0}" presName="Name37" presStyleLbl="parChTrans1D3" presStyleIdx="1" presStyleCnt="7" custSzX="221994"/>
      <dgm:spPr/>
      <dgm:t>
        <a:bodyPr/>
        <a:lstStyle/>
        <a:p>
          <a:endParaRPr lang="en-US"/>
        </a:p>
      </dgm:t>
    </dgm:pt>
    <dgm:pt modelId="{848DFC6C-6507-4478-8B15-51AC72230CC3}" type="pres">
      <dgm:prSet presAssocID="{35D1DD3F-6949-456C-98B3-8EFA558F6352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7235C481-BC00-43D2-A1C1-A92AA521B175}" type="pres">
      <dgm:prSet presAssocID="{35D1DD3F-6949-456C-98B3-8EFA558F6352}" presName="rootComposite" presStyleCnt="0"/>
      <dgm:spPr/>
      <dgm:t>
        <a:bodyPr/>
        <a:lstStyle/>
        <a:p>
          <a:pPr rtl="1"/>
          <a:endParaRPr lang="ar-SA"/>
        </a:p>
      </dgm:t>
    </dgm:pt>
    <dgm:pt modelId="{A072C475-07D4-40D4-B4FD-FDEEC4739484}" type="pres">
      <dgm:prSet presAssocID="{35D1DD3F-6949-456C-98B3-8EFA558F6352}" presName="rootText" presStyleLbl="node3" presStyleIdx="1" presStyleCnt="7" custScaleX="151799" custScaleY="146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E9AC1-EF88-41B4-AA2E-1422DB74D893}" type="pres">
      <dgm:prSet presAssocID="{35D1DD3F-6949-456C-98B3-8EFA558F6352}" presName="rootConnector" presStyleLbl="node3" presStyleIdx="1" presStyleCnt="7"/>
      <dgm:spPr/>
      <dgm:t>
        <a:bodyPr/>
        <a:lstStyle/>
        <a:p>
          <a:endParaRPr lang="en-US"/>
        </a:p>
      </dgm:t>
    </dgm:pt>
    <dgm:pt modelId="{49C71A3B-F43E-4C61-8064-4A965E6380D6}" type="pres">
      <dgm:prSet presAssocID="{35D1DD3F-6949-456C-98B3-8EFA558F6352}" presName="hierChild4" presStyleCnt="0"/>
      <dgm:spPr/>
      <dgm:t>
        <a:bodyPr/>
        <a:lstStyle/>
        <a:p>
          <a:pPr rtl="1"/>
          <a:endParaRPr lang="ar-SA"/>
        </a:p>
      </dgm:t>
    </dgm:pt>
    <dgm:pt modelId="{C1EC9D16-7898-4062-90C1-F7967F6B4479}" type="pres">
      <dgm:prSet presAssocID="{35D1DD3F-6949-456C-98B3-8EFA558F6352}" presName="hierChild5" presStyleCnt="0"/>
      <dgm:spPr/>
      <dgm:t>
        <a:bodyPr/>
        <a:lstStyle/>
        <a:p>
          <a:pPr rtl="1"/>
          <a:endParaRPr lang="ar-SA"/>
        </a:p>
      </dgm:t>
    </dgm:pt>
    <dgm:pt modelId="{1CDBEFD5-1620-4E1E-864D-A68F31DA3178}" type="pres">
      <dgm:prSet presAssocID="{8E777AEE-C8BD-4C9C-877E-62F0C036E724}" presName="Name37" presStyleLbl="parChTrans1D3" presStyleIdx="2" presStyleCnt="7" custSzX="221994"/>
      <dgm:spPr/>
      <dgm:t>
        <a:bodyPr/>
        <a:lstStyle/>
        <a:p>
          <a:endParaRPr lang="en-US"/>
        </a:p>
      </dgm:t>
    </dgm:pt>
    <dgm:pt modelId="{0E5ED7CC-B2D0-42E5-94E2-F5E6EEA45632}" type="pres">
      <dgm:prSet presAssocID="{235D242B-C053-4C34-B863-A3E40A42E9A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CB9284A-8B2A-4C28-BCFE-422C63974052}" type="pres">
      <dgm:prSet presAssocID="{235D242B-C053-4C34-B863-A3E40A42E9AA}" presName="rootComposite" presStyleCnt="0"/>
      <dgm:spPr/>
      <dgm:t>
        <a:bodyPr/>
        <a:lstStyle/>
        <a:p>
          <a:pPr rtl="1"/>
          <a:endParaRPr lang="ar-SA"/>
        </a:p>
      </dgm:t>
    </dgm:pt>
    <dgm:pt modelId="{F247D0AA-347E-4253-9684-166F9265EBD5}" type="pres">
      <dgm:prSet presAssocID="{235D242B-C053-4C34-B863-A3E40A42E9AA}" presName="rootText" presStyleLbl="node3" presStyleIdx="2" presStyleCnt="7" custScaleX="159153" custScaleY="150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C90D1-0C94-4E79-A840-144F2B2E47B9}" type="pres">
      <dgm:prSet presAssocID="{235D242B-C053-4C34-B863-A3E40A42E9AA}" presName="rootConnector" presStyleLbl="node3" presStyleIdx="2" presStyleCnt="7"/>
      <dgm:spPr/>
      <dgm:t>
        <a:bodyPr/>
        <a:lstStyle/>
        <a:p>
          <a:endParaRPr lang="en-US"/>
        </a:p>
      </dgm:t>
    </dgm:pt>
    <dgm:pt modelId="{698BE5A4-0C58-4E59-9929-17F27140EB74}" type="pres">
      <dgm:prSet presAssocID="{235D242B-C053-4C34-B863-A3E40A42E9AA}" presName="hierChild4" presStyleCnt="0"/>
      <dgm:spPr/>
      <dgm:t>
        <a:bodyPr/>
        <a:lstStyle/>
        <a:p>
          <a:pPr rtl="1"/>
          <a:endParaRPr lang="ar-SA"/>
        </a:p>
      </dgm:t>
    </dgm:pt>
    <dgm:pt modelId="{9D114DFC-79C7-4ADC-A29A-CA33D79B2103}" type="pres">
      <dgm:prSet presAssocID="{235D242B-C053-4C34-B863-A3E40A42E9AA}" presName="hierChild5" presStyleCnt="0"/>
      <dgm:spPr/>
      <dgm:t>
        <a:bodyPr/>
        <a:lstStyle/>
        <a:p>
          <a:pPr rtl="1"/>
          <a:endParaRPr lang="ar-SA"/>
        </a:p>
      </dgm:t>
    </dgm:pt>
    <dgm:pt modelId="{3674338A-9E8B-4EF8-863E-949277660985}" type="pres">
      <dgm:prSet presAssocID="{B2E003BF-AE86-44ED-BA94-FDC989425996}" presName="Name37" presStyleLbl="parChTrans1D3" presStyleIdx="3" presStyleCnt="7" custSzX="221994"/>
      <dgm:spPr/>
      <dgm:t>
        <a:bodyPr/>
        <a:lstStyle/>
        <a:p>
          <a:endParaRPr lang="en-US"/>
        </a:p>
      </dgm:t>
    </dgm:pt>
    <dgm:pt modelId="{21F6BBD7-DF8A-4B95-AF74-D5FE8FE252C3}" type="pres">
      <dgm:prSet presAssocID="{C4C126C8-62D1-4AC0-8F7C-E6B47205419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A326C77-8964-4101-B674-460F30CDB772}" type="pres">
      <dgm:prSet presAssocID="{C4C126C8-62D1-4AC0-8F7C-E6B472054197}" presName="rootComposite" presStyleCnt="0"/>
      <dgm:spPr/>
      <dgm:t>
        <a:bodyPr/>
        <a:lstStyle/>
        <a:p>
          <a:pPr rtl="1"/>
          <a:endParaRPr lang="ar-SA"/>
        </a:p>
      </dgm:t>
    </dgm:pt>
    <dgm:pt modelId="{45AB7D10-24D7-4138-9509-2B76234EB0C1}" type="pres">
      <dgm:prSet presAssocID="{C4C126C8-62D1-4AC0-8F7C-E6B472054197}" presName="rootText" presStyleLbl="node3" presStyleIdx="3" presStyleCnt="7" custScaleX="151770" custScaleY="120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B0F16-1901-4B1A-9D92-A73E1128D86B}" type="pres">
      <dgm:prSet presAssocID="{C4C126C8-62D1-4AC0-8F7C-E6B472054197}" presName="rootConnector" presStyleLbl="node3" presStyleIdx="3" presStyleCnt="7"/>
      <dgm:spPr/>
      <dgm:t>
        <a:bodyPr/>
        <a:lstStyle/>
        <a:p>
          <a:endParaRPr lang="en-US"/>
        </a:p>
      </dgm:t>
    </dgm:pt>
    <dgm:pt modelId="{EC8FF57F-C735-4D65-A150-3245ADE21616}" type="pres">
      <dgm:prSet presAssocID="{C4C126C8-62D1-4AC0-8F7C-E6B472054197}" presName="hierChild4" presStyleCnt="0"/>
      <dgm:spPr/>
      <dgm:t>
        <a:bodyPr/>
        <a:lstStyle/>
        <a:p>
          <a:pPr rtl="1"/>
          <a:endParaRPr lang="ar-SA"/>
        </a:p>
      </dgm:t>
    </dgm:pt>
    <dgm:pt modelId="{78F371D3-B63C-4BC6-9A65-E24ED6124153}" type="pres">
      <dgm:prSet presAssocID="{C4C126C8-62D1-4AC0-8F7C-E6B472054197}" presName="hierChild5" presStyleCnt="0"/>
      <dgm:spPr/>
      <dgm:t>
        <a:bodyPr/>
        <a:lstStyle/>
        <a:p>
          <a:pPr rtl="1"/>
          <a:endParaRPr lang="ar-SA"/>
        </a:p>
      </dgm:t>
    </dgm:pt>
    <dgm:pt modelId="{916D29E2-B099-47CF-8793-C997585238A9}" type="pres">
      <dgm:prSet presAssocID="{649D21BD-6D4A-4EAE-B2AF-12A3E9F7FFCE}" presName="hierChild5" presStyleCnt="0"/>
      <dgm:spPr/>
      <dgm:t>
        <a:bodyPr/>
        <a:lstStyle/>
        <a:p>
          <a:pPr rtl="1"/>
          <a:endParaRPr lang="ar-SA"/>
        </a:p>
      </dgm:t>
    </dgm:pt>
    <dgm:pt modelId="{BEF8F7A1-52B0-48A6-9A16-2996D6479020}" type="pres">
      <dgm:prSet presAssocID="{4BE0FE3A-9355-4D9D-B39B-68E64FA20953}" presName="Name37" presStyleLbl="parChTrans1D2" presStyleIdx="1" presStyleCnt="2" custSzX="895376"/>
      <dgm:spPr/>
      <dgm:t>
        <a:bodyPr/>
        <a:lstStyle/>
        <a:p>
          <a:endParaRPr lang="en-US"/>
        </a:p>
      </dgm:t>
    </dgm:pt>
    <dgm:pt modelId="{61B3F7F3-B40E-4773-94A9-A36437E07F27}" type="pres">
      <dgm:prSet presAssocID="{8B5AED68-F78A-4A4F-9369-2A0C2E47C3A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4BBAE49-BA7A-4E2E-A6B6-6CAEDEC54E9A}" type="pres">
      <dgm:prSet presAssocID="{8B5AED68-F78A-4A4F-9369-2A0C2E47C3A6}" presName="rootComposite" presStyleCnt="0"/>
      <dgm:spPr/>
      <dgm:t>
        <a:bodyPr/>
        <a:lstStyle/>
        <a:p>
          <a:pPr rtl="1"/>
          <a:endParaRPr lang="ar-SA"/>
        </a:p>
      </dgm:t>
    </dgm:pt>
    <dgm:pt modelId="{D681711F-38A5-4398-9FB0-3BC37F1EB9F0}" type="pres">
      <dgm:prSet presAssocID="{8B5AED68-F78A-4A4F-9369-2A0C2E47C3A6}" presName="rootText" presStyleLbl="node2" presStyleIdx="1" presStyleCnt="2" custScaleX="167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F2EA55-B4B2-4A79-9B17-17B6388BEC85}" type="pres">
      <dgm:prSet presAssocID="{8B5AED68-F78A-4A4F-9369-2A0C2E47C3A6}" presName="rootConnector" presStyleLbl="node2" presStyleIdx="1" presStyleCnt="2"/>
      <dgm:spPr/>
      <dgm:t>
        <a:bodyPr/>
        <a:lstStyle/>
        <a:p>
          <a:endParaRPr lang="en-US"/>
        </a:p>
      </dgm:t>
    </dgm:pt>
    <dgm:pt modelId="{DB8AFB98-D5F4-4F0B-A2DF-BB41CBABF87A}" type="pres">
      <dgm:prSet presAssocID="{8B5AED68-F78A-4A4F-9369-2A0C2E47C3A6}" presName="hierChild4" presStyleCnt="0"/>
      <dgm:spPr/>
      <dgm:t>
        <a:bodyPr/>
        <a:lstStyle/>
        <a:p>
          <a:pPr rtl="1"/>
          <a:endParaRPr lang="ar-SA"/>
        </a:p>
      </dgm:t>
    </dgm:pt>
    <dgm:pt modelId="{C7C8D323-8B58-49B5-90DC-BBB48D757865}" type="pres">
      <dgm:prSet presAssocID="{8347231D-A655-4400-9461-2D964B338FD4}" presName="Name37" presStyleLbl="parChTrans1D3" presStyleIdx="4" presStyleCnt="7" custSzX="221994"/>
      <dgm:spPr/>
      <dgm:t>
        <a:bodyPr/>
        <a:lstStyle/>
        <a:p>
          <a:endParaRPr lang="en-US"/>
        </a:p>
      </dgm:t>
    </dgm:pt>
    <dgm:pt modelId="{6332E9D7-E567-40D0-8DB1-FB5470E61EA4}" type="pres">
      <dgm:prSet presAssocID="{1B0A5F2D-5A05-4AC2-8FF0-49243137656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F81DFA8-1AEC-4503-BC3A-0A82275F7FB9}" type="pres">
      <dgm:prSet presAssocID="{1B0A5F2D-5A05-4AC2-8FF0-492431376565}" presName="rootComposite" presStyleCnt="0"/>
      <dgm:spPr/>
      <dgm:t>
        <a:bodyPr/>
        <a:lstStyle/>
        <a:p>
          <a:pPr rtl="1"/>
          <a:endParaRPr lang="ar-SA"/>
        </a:p>
      </dgm:t>
    </dgm:pt>
    <dgm:pt modelId="{A3160D33-073B-4D02-A304-E23C7AE91B7C}" type="pres">
      <dgm:prSet presAssocID="{1B0A5F2D-5A05-4AC2-8FF0-492431376565}" presName="rootText" presStyleLbl="node3" presStyleIdx="4" presStyleCnt="7" custScaleX="150506" custScaleY="1884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340BB-A421-435A-92A9-C0B5747E39E8}" type="pres">
      <dgm:prSet presAssocID="{1B0A5F2D-5A05-4AC2-8FF0-492431376565}" presName="rootConnector" presStyleLbl="node3" presStyleIdx="4" presStyleCnt="7"/>
      <dgm:spPr/>
      <dgm:t>
        <a:bodyPr/>
        <a:lstStyle/>
        <a:p>
          <a:endParaRPr lang="en-US"/>
        </a:p>
      </dgm:t>
    </dgm:pt>
    <dgm:pt modelId="{50826DC9-3EF7-4322-9147-C2319352D436}" type="pres">
      <dgm:prSet presAssocID="{1B0A5F2D-5A05-4AC2-8FF0-492431376565}" presName="hierChild4" presStyleCnt="0"/>
      <dgm:spPr/>
      <dgm:t>
        <a:bodyPr/>
        <a:lstStyle/>
        <a:p>
          <a:pPr rtl="1"/>
          <a:endParaRPr lang="ar-SA"/>
        </a:p>
      </dgm:t>
    </dgm:pt>
    <dgm:pt modelId="{F0FE5806-720F-4219-B8B4-2E49E1FEAD0E}" type="pres">
      <dgm:prSet presAssocID="{1B0A5F2D-5A05-4AC2-8FF0-492431376565}" presName="hierChild5" presStyleCnt="0"/>
      <dgm:spPr/>
      <dgm:t>
        <a:bodyPr/>
        <a:lstStyle/>
        <a:p>
          <a:pPr rtl="1"/>
          <a:endParaRPr lang="ar-SA"/>
        </a:p>
      </dgm:t>
    </dgm:pt>
    <dgm:pt modelId="{21DF049D-2046-46F5-8D22-C1D09ED76D61}" type="pres">
      <dgm:prSet presAssocID="{8E95CDBE-FBD3-4469-91ED-55FA30EA6C5E}" presName="Name37" presStyleLbl="parChTrans1D3" presStyleIdx="5" presStyleCnt="7" custSzX="221994"/>
      <dgm:spPr/>
      <dgm:t>
        <a:bodyPr/>
        <a:lstStyle/>
        <a:p>
          <a:endParaRPr lang="en-US"/>
        </a:p>
      </dgm:t>
    </dgm:pt>
    <dgm:pt modelId="{82F15B87-E455-4085-AACE-A3AFBADD8C28}" type="pres">
      <dgm:prSet presAssocID="{F8C83CAA-D696-477F-902E-B7C210DB601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99A5DD1-F4E0-48EC-8D4C-E2456DC1045A}" type="pres">
      <dgm:prSet presAssocID="{F8C83CAA-D696-477F-902E-B7C210DB6017}" presName="rootComposite" presStyleCnt="0"/>
      <dgm:spPr/>
      <dgm:t>
        <a:bodyPr/>
        <a:lstStyle/>
        <a:p>
          <a:pPr rtl="1"/>
          <a:endParaRPr lang="ar-SA"/>
        </a:p>
      </dgm:t>
    </dgm:pt>
    <dgm:pt modelId="{D548C648-9883-4F95-9289-973F0EE5258D}" type="pres">
      <dgm:prSet presAssocID="{F8C83CAA-D696-477F-902E-B7C210DB6017}" presName="rootText" presStyleLbl="node3" presStyleIdx="5" presStyleCnt="7" custScaleX="146403" custScaleY="131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D7D52-15DD-4161-8FE1-365757357435}" type="pres">
      <dgm:prSet presAssocID="{F8C83CAA-D696-477F-902E-B7C210DB6017}" presName="rootConnector" presStyleLbl="node3" presStyleIdx="5" presStyleCnt="7"/>
      <dgm:spPr/>
      <dgm:t>
        <a:bodyPr/>
        <a:lstStyle/>
        <a:p>
          <a:endParaRPr lang="en-US"/>
        </a:p>
      </dgm:t>
    </dgm:pt>
    <dgm:pt modelId="{E9C4F87A-5C6C-4D61-961B-BFF64A72AE2D}" type="pres">
      <dgm:prSet presAssocID="{F8C83CAA-D696-477F-902E-B7C210DB6017}" presName="hierChild4" presStyleCnt="0"/>
      <dgm:spPr/>
      <dgm:t>
        <a:bodyPr/>
        <a:lstStyle/>
        <a:p>
          <a:pPr rtl="1"/>
          <a:endParaRPr lang="ar-SA"/>
        </a:p>
      </dgm:t>
    </dgm:pt>
    <dgm:pt modelId="{7E018B44-553C-41C0-B6DC-D857220F7C02}" type="pres">
      <dgm:prSet presAssocID="{F8C83CAA-D696-477F-902E-B7C210DB6017}" presName="hierChild5" presStyleCnt="0"/>
      <dgm:spPr/>
      <dgm:t>
        <a:bodyPr/>
        <a:lstStyle/>
        <a:p>
          <a:pPr rtl="1"/>
          <a:endParaRPr lang="ar-SA"/>
        </a:p>
      </dgm:t>
    </dgm:pt>
    <dgm:pt modelId="{2C297C46-CF83-48B0-9265-2FC2B31D5721}" type="pres">
      <dgm:prSet presAssocID="{D19A160B-9D47-40AC-8DA6-922891FC90C1}" presName="Name37" presStyleLbl="parChTrans1D3" presStyleIdx="6" presStyleCnt="7"/>
      <dgm:spPr/>
      <dgm:t>
        <a:bodyPr/>
        <a:lstStyle/>
        <a:p>
          <a:endParaRPr lang="en-US"/>
        </a:p>
      </dgm:t>
    </dgm:pt>
    <dgm:pt modelId="{A4B875BC-E0A7-4B13-92FC-793F4B2C3905}" type="pres">
      <dgm:prSet presAssocID="{E0C09F8C-CAB3-4946-82CE-DD7D96803E2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C0CF044-8AB6-4AB4-B412-ABF55264E09B}" type="pres">
      <dgm:prSet presAssocID="{E0C09F8C-CAB3-4946-82CE-DD7D96803E20}" presName="rootComposite" presStyleCnt="0"/>
      <dgm:spPr/>
      <dgm:t>
        <a:bodyPr/>
        <a:lstStyle/>
        <a:p>
          <a:pPr rtl="1"/>
          <a:endParaRPr lang="ar-SA"/>
        </a:p>
      </dgm:t>
    </dgm:pt>
    <dgm:pt modelId="{5CEE50F4-B36B-4FEF-8237-EB59711AA765}" type="pres">
      <dgm:prSet presAssocID="{E0C09F8C-CAB3-4946-82CE-DD7D96803E20}" presName="rootText" presStyleLbl="node3" presStyleIdx="6" presStyleCnt="7" custScaleX="142907" custScaleY="188426" custLinFactNeighborX="0" custLinFactNeighborY="69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D05F9D-E055-48D3-BFEA-2E7DB1824A0B}" type="pres">
      <dgm:prSet presAssocID="{E0C09F8C-CAB3-4946-82CE-DD7D96803E20}" presName="rootConnector" presStyleLbl="node3" presStyleIdx="6" presStyleCnt="7"/>
      <dgm:spPr/>
      <dgm:t>
        <a:bodyPr/>
        <a:lstStyle/>
        <a:p>
          <a:endParaRPr lang="en-US"/>
        </a:p>
      </dgm:t>
    </dgm:pt>
    <dgm:pt modelId="{C9678468-8DD0-4965-B3B6-6EF545602152}" type="pres">
      <dgm:prSet presAssocID="{E0C09F8C-CAB3-4946-82CE-DD7D96803E20}" presName="hierChild4" presStyleCnt="0"/>
      <dgm:spPr/>
      <dgm:t>
        <a:bodyPr/>
        <a:lstStyle/>
        <a:p>
          <a:pPr rtl="1"/>
          <a:endParaRPr lang="ar-SA"/>
        </a:p>
      </dgm:t>
    </dgm:pt>
    <dgm:pt modelId="{36167F7B-FAAE-4D3E-9E07-53E8905D126F}" type="pres">
      <dgm:prSet presAssocID="{E0C09F8C-CAB3-4946-82CE-DD7D96803E20}" presName="hierChild5" presStyleCnt="0"/>
      <dgm:spPr/>
      <dgm:t>
        <a:bodyPr/>
        <a:lstStyle/>
        <a:p>
          <a:pPr rtl="1"/>
          <a:endParaRPr lang="ar-SA"/>
        </a:p>
      </dgm:t>
    </dgm:pt>
    <dgm:pt modelId="{EAA04D1F-7758-4392-84FE-5D8D50269907}" type="pres">
      <dgm:prSet presAssocID="{8B5AED68-F78A-4A4F-9369-2A0C2E47C3A6}" presName="hierChild5" presStyleCnt="0"/>
      <dgm:spPr/>
      <dgm:t>
        <a:bodyPr/>
        <a:lstStyle/>
        <a:p>
          <a:pPr rtl="1"/>
          <a:endParaRPr lang="ar-SA"/>
        </a:p>
      </dgm:t>
    </dgm:pt>
    <dgm:pt modelId="{0830744F-B399-4B8C-970A-4D1F9E625DF4}" type="pres">
      <dgm:prSet presAssocID="{5B774061-949B-4E56-8CD3-483A04EF10EB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E95F9E8B-14EF-4250-9EFE-77D1E4EED7D7}" type="presOf" srcId="{C4C126C8-62D1-4AC0-8F7C-E6B472054197}" destId="{45AB7D10-24D7-4138-9509-2B76234EB0C1}" srcOrd="0" destOrd="0" presId="urn:microsoft.com/office/officeart/2005/8/layout/orgChart1"/>
    <dgm:cxn modelId="{E1048692-0808-4A73-A35B-890E77FB3E77}" type="presOf" srcId="{8B5AED68-F78A-4A4F-9369-2A0C2E47C3A6}" destId="{D681711F-38A5-4398-9FB0-3BC37F1EB9F0}" srcOrd="0" destOrd="0" presId="urn:microsoft.com/office/officeart/2005/8/layout/orgChart1"/>
    <dgm:cxn modelId="{D3789CF3-C3FA-4A3B-8AEA-854B5D27C4B7}" type="presOf" srcId="{DEFDE61F-79D5-47CF-83F2-52917C5B9EE1}" destId="{737417D8-2B6D-44C4-B6E2-3573C50EEF8F}" srcOrd="0" destOrd="0" presId="urn:microsoft.com/office/officeart/2005/8/layout/orgChart1"/>
    <dgm:cxn modelId="{63EE2261-FF85-4ACF-847E-1C31D32418C3}" srcId="{8B5AED68-F78A-4A4F-9369-2A0C2E47C3A6}" destId="{E0C09F8C-CAB3-4946-82CE-DD7D96803E20}" srcOrd="2" destOrd="0" parTransId="{D19A160B-9D47-40AC-8DA6-922891FC90C1}" sibTransId="{DF144F8E-5C1D-4134-9073-F6F42869559B}"/>
    <dgm:cxn modelId="{D122AE9D-04D0-49FC-8EE6-7BD15676060D}" type="presOf" srcId="{BB8787F0-08B8-4FC6-9B52-0D6466442643}" destId="{6D523F25-17A2-4288-9166-507D46146C8F}" srcOrd="0" destOrd="0" presId="urn:microsoft.com/office/officeart/2005/8/layout/orgChart1"/>
    <dgm:cxn modelId="{CE214D69-C9A6-4BC0-8538-EF3A73608A8A}" type="presOf" srcId="{649D21BD-6D4A-4EAE-B2AF-12A3E9F7FFCE}" destId="{674BCD33-773D-40D5-9642-AC985FFDF429}" srcOrd="0" destOrd="0" presId="urn:microsoft.com/office/officeart/2005/8/layout/orgChart1"/>
    <dgm:cxn modelId="{DDFB7D56-273B-47BB-8AFD-FC79542A058A}" type="presOf" srcId="{235D242B-C053-4C34-B863-A3E40A42E9AA}" destId="{F247D0AA-347E-4253-9684-166F9265EBD5}" srcOrd="0" destOrd="0" presId="urn:microsoft.com/office/officeart/2005/8/layout/orgChart1"/>
    <dgm:cxn modelId="{925B8965-ACA8-417A-96A9-0C4E186AC2A0}" type="presOf" srcId="{8E95CDBE-FBD3-4469-91ED-55FA30EA6C5E}" destId="{21DF049D-2046-46F5-8D22-C1D09ED76D61}" srcOrd="0" destOrd="0" presId="urn:microsoft.com/office/officeart/2005/8/layout/orgChart1"/>
    <dgm:cxn modelId="{4319DF5D-95FB-4E5A-8369-E46734F42129}" type="presOf" srcId="{649D21BD-6D4A-4EAE-B2AF-12A3E9F7FFCE}" destId="{0A9F4A8B-2DD7-4629-B3C2-205E53E08575}" srcOrd="1" destOrd="0" presId="urn:microsoft.com/office/officeart/2005/8/layout/orgChart1"/>
    <dgm:cxn modelId="{A8622973-E527-452A-8996-82C8390258D1}" srcId="{649D21BD-6D4A-4EAE-B2AF-12A3E9F7FFCE}" destId="{C4C126C8-62D1-4AC0-8F7C-E6B472054197}" srcOrd="3" destOrd="0" parTransId="{B2E003BF-AE86-44ED-BA94-FDC989425996}" sibTransId="{D17B594F-C5BC-4A13-8999-F069639AE710}"/>
    <dgm:cxn modelId="{BA2898CC-EC7F-4344-B715-FDA037A01AB3}" type="presOf" srcId="{1B0A5F2D-5A05-4AC2-8FF0-492431376565}" destId="{CE5340BB-A421-435A-92A9-C0B5747E39E8}" srcOrd="1" destOrd="0" presId="urn:microsoft.com/office/officeart/2005/8/layout/orgChart1"/>
    <dgm:cxn modelId="{E5909491-3ACE-4E16-AC9E-C52B289A0496}" type="presOf" srcId="{35D1DD3F-6949-456C-98B3-8EFA558F6352}" destId="{B90E9AC1-EF88-41B4-AA2E-1422DB74D893}" srcOrd="1" destOrd="0" presId="urn:microsoft.com/office/officeart/2005/8/layout/orgChart1"/>
    <dgm:cxn modelId="{E936425E-FDD6-49C0-AB06-5470423A16EC}" type="presOf" srcId="{C4C126C8-62D1-4AC0-8F7C-E6B472054197}" destId="{87EB0F16-1901-4B1A-9D92-A73E1128D86B}" srcOrd="1" destOrd="0" presId="urn:microsoft.com/office/officeart/2005/8/layout/orgChart1"/>
    <dgm:cxn modelId="{E4AE1E05-A0B9-4AF2-9924-105E5648606F}" type="presOf" srcId="{F8C83CAA-D696-477F-902E-B7C210DB6017}" destId="{D548C648-9883-4F95-9289-973F0EE5258D}" srcOrd="0" destOrd="0" presId="urn:microsoft.com/office/officeart/2005/8/layout/orgChart1"/>
    <dgm:cxn modelId="{0F6D53CF-7B62-43F0-B88A-22A0787DC63F}" srcId="{649D21BD-6D4A-4EAE-B2AF-12A3E9F7FFCE}" destId="{DEFDE61F-79D5-47CF-83F2-52917C5B9EE1}" srcOrd="0" destOrd="0" parTransId="{0747B665-333B-4EA3-A81E-AD71354F2A83}" sibTransId="{515C916F-D78A-45B9-A410-B4924A784597}"/>
    <dgm:cxn modelId="{72E1A6E1-EF04-4DD5-9611-9F8BA2B97461}" srcId="{649D21BD-6D4A-4EAE-B2AF-12A3E9F7FFCE}" destId="{35D1DD3F-6949-456C-98B3-8EFA558F6352}" srcOrd="1" destOrd="0" parTransId="{FBB5610F-55CF-4DD6-927B-699CBB2830F0}" sibTransId="{F3F6D199-A96A-450C-B508-75ED43EBDB51}"/>
    <dgm:cxn modelId="{4FF6E6D7-7573-490C-9328-806EB6D89C61}" type="presOf" srcId="{CF0413E6-641E-4D5A-ADF3-EF04977D0D9C}" destId="{F7937FE4-68AD-487B-B814-593A03BAB15C}" srcOrd="0" destOrd="0" presId="urn:microsoft.com/office/officeart/2005/8/layout/orgChart1"/>
    <dgm:cxn modelId="{AF693C98-50AE-45EF-8F9E-FB6FD20A1298}" type="presOf" srcId="{D19A160B-9D47-40AC-8DA6-922891FC90C1}" destId="{2C297C46-CF83-48B0-9265-2FC2B31D5721}" srcOrd="0" destOrd="0" presId="urn:microsoft.com/office/officeart/2005/8/layout/orgChart1"/>
    <dgm:cxn modelId="{66F33F62-F00B-4B42-A600-ADEBC1C6A71C}" type="presOf" srcId="{E0C09F8C-CAB3-4946-82CE-DD7D96803E20}" destId="{5CEE50F4-B36B-4FEF-8237-EB59711AA765}" srcOrd="0" destOrd="0" presId="urn:microsoft.com/office/officeart/2005/8/layout/orgChart1"/>
    <dgm:cxn modelId="{E1050057-52A2-4CAE-851F-47482B229ED4}" type="presOf" srcId="{1B0A5F2D-5A05-4AC2-8FF0-492431376565}" destId="{A3160D33-073B-4D02-A304-E23C7AE91B7C}" srcOrd="0" destOrd="0" presId="urn:microsoft.com/office/officeart/2005/8/layout/orgChart1"/>
    <dgm:cxn modelId="{1FF339F3-1F3F-48EA-8182-E4E1614F9FCD}" type="presOf" srcId="{E0C09F8C-CAB3-4946-82CE-DD7D96803E20}" destId="{63D05F9D-E055-48D3-BFEA-2E7DB1824A0B}" srcOrd="1" destOrd="0" presId="urn:microsoft.com/office/officeart/2005/8/layout/orgChart1"/>
    <dgm:cxn modelId="{E2224BFF-39DD-4067-8078-9A376B88EA71}" type="presOf" srcId="{F8C83CAA-D696-477F-902E-B7C210DB6017}" destId="{2BCD7D52-15DD-4161-8FE1-365757357435}" srcOrd="1" destOrd="0" presId="urn:microsoft.com/office/officeart/2005/8/layout/orgChart1"/>
    <dgm:cxn modelId="{CB061FFB-EDBC-47DB-8F84-4A7069D49229}" type="presOf" srcId="{8E777AEE-C8BD-4C9C-877E-62F0C036E724}" destId="{1CDBEFD5-1620-4E1E-864D-A68F31DA3178}" srcOrd="0" destOrd="0" presId="urn:microsoft.com/office/officeart/2005/8/layout/orgChart1"/>
    <dgm:cxn modelId="{4CBCA4D4-6F50-4401-B20A-F7535C140489}" type="presOf" srcId="{235D242B-C053-4C34-B863-A3E40A42E9AA}" destId="{2F3C90D1-0C94-4E79-A840-144F2B2E47B9}" srcOrd="1" destOrd="0" presId="urn:microsoft.com/office/officeart/2005/8/layout/orgChart1"/>
    <dgm:cxn modelId="{1EFAB6A2-2D3D-43C0-A14F-64F2EDBDD8FE}" srcId="{8B5AED68-F78A-4A4F-9369-2A0C2E47C3A6}" destId="{1B0A5F2D-5A05-4AC2-8FF0-492431376565}" srcOrd="0" destOrd="0" parTransId="{8347231D-A655-4400-9461-2D964B338FD4}" sibTransId="{DE0AD896-BAAB-4C65-BDD3-77CBA36759E0}"/>
    <dgm:cxn modelId="{B6E7D796-34B1-497F-989B-805B728E6212}" type="presOf" srcId="{35D1DD3F-6949-456C-98B3-8EFA558F6352}" destId="{A072C475-07D4-40D4-B4FD-FDEEC4739484}" srcOrd="0" destOrd="0" presId="urn:microsoft.com/office/officeart/2005/8/layout/orgChart1"/>
    <dgm:cxn modelId="{52597B8C-CD78-4F7C-AAB8-00ADB72DD6D5}" srcId="{BB8787F0-08B8-4FC6-9B52-0D6466442643}" destId="{5B774061-949B-4E56-8CD3-483A04EF10EB}" srcOrd="0" destOrd="0" parTransId="{911038DB-FCD7-4526-9ABC-ACCB6EA7DA0A}" sibTransId="{7441B476-B10D-402A-AB10-27F566E4137E}"/>
    <dgm:cxn modelId="{00C67BE6-FA6A-4961-81F2-DD7EB86DD0E4}" srcId="{5B774061-949B-4E56-8CD3-483A04EF10EB}" destId="{649D21BD-6D4A-4EAE-B2AF-12A3E9F7FFCE}" srcOrd="0" destOrd="0" parTransId="{CF0413E6-641E-4D5A-ADF3-EF04977D0D9C}" sibTransId="{046048CD-06A8-423D-8528-9A51A9C19814}"/>
    <dgm:cxn modelId="{3B349F43-E1EA-40BC-95C8-53F04A275920}" type="presOf" srcId="{FBB5610F-55CF-4DD6-927B-699CBB2830F0}" destId="{A6AA9551-FEF8-4A7D-98DE-E02D1640AE76}" srcOrd="0" destOrd="0" presId="urn:microsoft.com/office/officeart/2005/8/layout/orgChart1"/>
    <dgm:cxn modelId="{053802FF-EBF3-41D7-B5FB-3B62042B4A4D}" type="presOf" srcId="{5B774061-949B-4E56-8CD3-483A04EF10EB}" destId="{68E045FE-B59A-4857-97E1-A0D94A7F3552}" srcOrd="1" destOrd="0" presId="urn:microsoft.com/office/officeart/2005/8/layout/orgChart1"/>
    <dgm:cxn modelId="{D90CE138-DE15-4ABB-9F71-E1E9780989C8}" type="presOf" srcId="{4BE0FE3A-9355-4D9D-B39B-68E64FA20953}" destId="{BEF8F7A1-52B0-48A6-9A16-2996D6479020}" srcOrd="0" destOrd="0" presId="urn:microsoft.com/office/officeart/2005/8/layout/orgChart1"/>
    <dgm:cxn modelId="{B6A91C98-52EB-44D0-AFF3-8C50385F136A}" type="presOf" srcId="{8347231D-A655-4400-9461-2D964B338FD4}" destId="{C7C8D323-8B58-49B5-90DC-BBB48D757865}" srcOrd="0" destOrd="0" presId="urn:microsoft.com/office/officeart/2005/8/layout/orgChart1"/>
    <dgm:cxn modelId="{B356881C-9B40-4430-A549-9B06B59BB866}" type="presOf" srcId="{DEFDE61F-79D5-47CF-83F2-52917C5B9EE1}" destId="{6EF8A197-FFBB-4BCE-88A9-C2BABAE8F486}" srcOrd="1" destOrd="0" presId="urn:microsoft.com/office/officeart/2005/8/layout/orgChart1"/>
    <dgm:cxn modelId="{6E4B853B-2E9F-4513-887A-AF1D64D24328}" srcId="{5B774061-949B-4E56-8CD3-483A04EF10EB}" destId="{8B5AED68-F78A-4A4F-9369-2A0C2E47C3A6}" srcOrd="1" destOrd="0" parTransId="{4BE0FE3A-9355-4D9D-B39B-68E64FA20953}" sibTransId="{2B5A22AE-0033-4550-A961-9D64D5267A7B}"/>
    <dgm:cxn modelId="{66B0624E-DEE6-4EEF-9A01-17904134617A}" srcId="{649D21BD-6D4A-4EAE-B2AF-12A3E9F7FFCE}" destId="{235D242B-C053-4C34-B863-A3E40A42E9AA}" srcOrd="2" destOrd="0" parTransId="{8E777AEE-C8BD-4C9C-877E-62F0C036E724}" sibTransId="{E04D5FBF-1C7B-40E7-A782-E1D4DE258430}"/>
    <dgm:cxn modelId="{7A76AF8E-B704-40ED-BFFD-E5E3CE2F0699}" type="presOf" srcId="{8B5AED68-F78A-4A4F-9369-2A0C2E47C3A6}" destId="{CDF2EA55-B4B2-4A79-9B17-17B6388BEC85}" srcOrd="1" destOrd="0" presId="urn:microsoft.com/office/officeart/2005/8/layout/orgChart1"/>
    <dgm:cxn modelId="{AE94C468-C06B-4581-992B-54AECB2F3046}" srcId="{8B5AED68-F78A-4A4F-9369-2A0C2E47C3A6}" destId="{F8C83CAA-D696-477F-902E-B7C210DB6017}" srcOrd="1" destOrd="0" parTransId="{8E95CDBE-FBD3-4469-91ED-55FA30EA6C5E}" sibTransId="{9D4DCF3A-8984-4AD6-9CB1-5DBB58029C7F}"/>
    <dgm:cxn modelId="{5433F895-1CA3-4FB1-8D54-A3DDA4D2267F}" type="presOf" srcId="{B2E003BF-AE86-44ED-BA94-FDC989425996}" destId="{3674338A-9E8B-4EF8-863E-949277660985}" srcOrd="0" destOrd="0" presId="urn:microsoft.com/office/officeart/2005/8/layout/orgChart1"/>
    <dgm:cxn modelId="{3A449E4E-9F5D-405D-912E-8809ABE83AA1}" type="presOf" srcId="{5B774061-949B-4E56-8CD3-483A04EF10EB}" destId="{A774F2EF-651A-47EC-AFAD-0E49F3FCB3C9}" srcOrd="0" destOrd="0" presId="urn:microsoft.com/office/officeart/2005/8/layout/orgChart1"/>
    <dgm:cxn modelId="{84ED5938-B686-44B8-9F8A-2F40BB8550C2}" type="presOf" srcId="{0747B665-333B-4EA3-A81E-AD71354F2A83}" destId="{A0C118C6-F196-48DB-BA42-D6EF6E1BD2E1}" srcOrd="0" destOrd="0" presId="urn:microsoft.com/office/officeart/2005/8/layout/orgChart1"/>
    <dgm:cxn modelId="{DB590AD1-89AA-462C-9A70-4D70A98BACCB}" type="presParOf" srcId="{6D523F25-17A2-4288-9166-507D46146C8F}" destId="{342989C0-6CBE-4D47-95FC-E8FDCC705068}" srcOrd="0" destOrd="0" presId="urn:microsoft.com/office/officeart/2005/8/layout/orgChart1"/>
    <dgm:cxn modelId="{5D166738-FF39-4159-868A-B4566C7F1446}" type="presParOf" srcId="{342989C0-6CBE-4D47-95FC-E8FDCC705068}" destId="{B75FA1D6-E925-4773-BB58-BE11CBA320F5}" srcOrd="0" destOrd="0" presId="urn:microsoft.com/office/officeart/2005/8/layout/orgChart1"/>
    <dgm:cxn modelId="{E26EABBF-FD1C-449F-AEA3-3A3126142CFF}" type="presParOf" srcId="{B75FA1D6-E925-4773-BB58-BE11CBA320F5}" destId="{A774F2EF-651A-47EC-AFAD-0E49F3FCB3C9}" srcOrd="0" destOrd="0" presId="urn:microsoft.com/office/officeart/2005/8/layout/orgChart1"/>
    <dgm:cxn modelId="{F52F0EA3-ADB2-4FE1-BA15-47B8F4B9DC68}" type="presParOf" srcId="{B75FA1D6-E925-4773-BB58-BE11CBA320F5}" destId="{68E045FE-B59A-4857-97E1-A0D94A7F3552}" srcOrd="1" destOrd="0" presId="urn:microsoft.com/office/officeart/2005/8/layout/orgChart1"/>
    <dgm:cxn modelId="{36A6DA49-46F0-4243-AFBF-825B59816058}" type="presParOf" srcId="{342989C0-6CBE-4D47-95FC-E8FDCC705068}" destId="{E2BB5DAB-0533-456A-9FF5-2BD57288A8EB}" srcOrd="1" destOrd="0" presId="urn:microsoft.com/office/officeart/2005/8/layout/orgChart1"/>
    <dgm:cxn modelId="{1F9E76D9-993F-47BA-B51F-AA165439AD7D}" type="presParOf" srcId="{E2BB5DAB-0533-456A-9FF5-2BD57288A8EB}" destId="{F7937FE4-68AD-487B-B814-593A03BAB15C}" srcOrd="0" destOrd="0" presId="urn:microsoft.com/office/officeart/2005/8/layout/orgChart1"/>
    <dgm:cxn modelId="{A3C98127-8A9F-4D60-A1A6-89DBE3B7DF6F}" type="presParOf" srcId="{E2BB5DAB-0533-456A-9FF5-2BD57288A8EB}" destId="{76D977F3-17A1-4955-975B-1C0B8596238B}" srcOrd="1" destOrd="0" presId="urn:microsoft.com/office/officeart/2005/8/layout/orgChart1"/>
    <dgm:cxn modelId="{23DD914B-3A6C-49C4-A18D-E550E5CD7F80}" type="presParOf" srcId="{76D977F3-17A1-4955-975B-1C0B8596238B}" destId="{A7A7ED4D-0805-4131-BD25-68A49924FF01}" srcOrd="0" destOrd="0" presId="urn:microsoft.com/office/officeart/2005/8/layout/orgChart1"/>
    <dgm:cxn modelId="{27D59F7C-C41C-43CD-9891-2905D25A91F3}" type="presParOf" srcId="{A7A7ED4D-0805-4131-BD25-68A49924FF01}" destId="{674BCD33-773D-40D5-9642-AC985FFDF429}" srcOrd="0" destOrd="0" presId="urn:microsoft.com/office/officeart/2005/8/layout/orgChart1"/>
    <dgm:cxn modelId="{43C2EC95-FEF2-40B5-8DA7-FC7B7328357A}" type="presParOf" srcId="{A7A7ED4D-0805-4131-BD25-68A49924FF01}" destId="{0A9F4A8B-2DD7-4629-B3C2-205E53E08575}" srcOrd="1" destOrd="0" presId="urn:microsoft.com/office/officeart/2005/8/layout/orgChart1"/>
    <dgm:cxn modelId="{37AE0934-EFE2-4194-8D31-132B926C47F5}" type="presParOf" srcId="{76D977F3-17A1-4955-975B-1C0B8596238B}" destId="{27653859-B56B-4EC4-A0B1-D51E4BC7E5DD}" srcOrd="1" destOrd="0" presId="urn:microsoft.com/office/officeart/2005/8/layout/orgChart1"/>
    <dgm:cxn modelId="{4D8A9CD7-2450-4063-B759-A0E2CED3AE09}" type="presParOf" srcId="{27653859-B56B-4EC4-A0B1-D51E4BC7E5DD}" destId="{A0C118C6-F196-48DB-BA42-D6EF6E1BD2E1}" srcOrd="0" destOrd="0" presId="urn:microsoft.com/office/officeart/2005/8/layout/orgChart1"/>
    <dgm:cxn modelId="{FEA0BE7E-9024-48B5-B25C-9E4017B2D6A5}" type="presParOf" srcId="{27653859-B56B-4EC4-A0B1-D51E4BC7E5DD}" destId="{AF0287D4-BB0F-45A3-8918-ACC79F79F915}" srcOrd="1" destOrd="0" presId="urn:microsoft.com/office/officeart/2005/8/layout/orgChart1"/>
    <dgm:cxn modelId="{797457E5-30E7-490F-B22E-190316274162}" type="presParOf" srcId="{AF0287D4-BB0F-45A3-8918-ACC79F79F915}" destId="{9AB12094-2738-446E-BD42-7A46B6639307}" srcOrd="0" destOrd="0" presId="urn:microsoft.com/office/officeart/2005/8/layout/orgChart1"/>
    <dgm:cxn modelId="{8EF103F4-C0D3-46F5-BD38-4CF9EB3ED53B}" type="presParOf" srcId="{9AB12094-2738-446E-BD42-7A46B6639307}" destId="{737417D8-2B6D-44C4-B6E2-3573C50EEF8F}" srcOrd="0" destOrd="0" presId="urn:microsoft.com/office/officeart/2005/8/layout/orgChart1"/>
    <dgm:cxn modelId="{7EFCCD55-9793-4486-BE25-A2EEB37D8D4B}" type="presParOf" srcId="{9AB12094-2738-446E-BD42-7A46B6639307}" destId="{6EF8A197-FFBB-4BCE-88A9-C2BABAE8F486}" srcOrd="1" destOrd="0" presId="urn:microsoft.com/office/officeart/2005/8/layout/orgChart1"/>
    <dgm:cxn modelId="{CBE9AC53-245A-4C86-8897-235B294D401D}" type="presParOf" srcId="{AF0287D4-BB0F-45A3-8918-ACC79F79F915}" destId="{8E8B238A-A37A-464D-ACC4-B10017CB1C64}" srcOrd="1" destOrd="0" presId="urn:microsoft.com/office/officeart/2005/8/layout/orgChart1"/>
    <dgm:cxn modelId="{A89FD67F-4A64-42C4-984F-451DC6AB7C24}" type="presParOf" srcId="{AF0287D4-BB0F-45A3-8918-ACC79F79F915}" destId="{E3EDA21F-6DA9-4610-BE9A-80E4D53BB6B9}" srcOrd="2" destOrd="0" presId="urn:microsoft.com/office/officeart/2005/8/layout/orgChart1"/>
    <dgm:cxn modelId="{F42D2D55-F0BC-4808-B8DE-4374D11BD601}" type="presParOf" srcId="{27653859-B56B-4EC4-A0B1-D51E4BC7E5DD}" destId="{A6AA9551-FEF8-4A7D-98DE-E02D1640AE76}" srcOrd="2" destOrd="0" presId="urn:microsoft.com/office/officeart/2005/8/layout/orgChart1"/>
    <dgm:cxn modelId="{54B89AE5-A520-427D-B638-1EA7CD1F5509}" type="presParOf" srcId="{27653859-B56B-4EC4-A0B1-D51E4BC7E5DD}" destId="{848DFC6C-6507-4478-8B15-51AC72230CC3}" srcOrd="3" destOrd="0" presId="urn:microsoft.com/office/officeart/2005/8/layout/orgChart1"/>
    <dgm:cxn modelId="{BE2FD07A-CE2F-4E3F-B74F-97E990A95BED}" type="presParOf" srcId="{848DFC6C-6507-4478-8B15-51AC72230CC3}" destId="{7235C481-BC00-43D2-A1C1-A92AA521B175}" srcOrd="0" destOrd="0" presId="urn:microsoft.com/office/officeart/2005/8/layout/orgChart1"/>
    <dgm:cxn modelId="{B3A55215-F623-492D-BD55-EAB969CC4A25}" type="presParOf" srcId="{7235C481-BC00-43D2-A1C1-A92AA521B175}" destId="{A072C475-07D4-40D4-B4FD-FDEEC4739484}" srcOrd="0" destOrd="0" presId="urn:microsoft.com/office/officeart/2005/8/layout/orgChart1"/>
    <dgm:cxn modelId="{018D05C8-9EB6-4143-AAD3-FC8D67020437}" type="presParOf" srcId="{7235C481-BC00-43D2-A1C1-A92AA521B175}" destId="{B90E9AC1-EF88-41B4-AA2E-1422DB74D893}" srcOrd="1" destOrd="0" presId="urn:microsoft.com/office/officeart/2005/8/layout/orgChart1"/>
    <dgm:cxn modelId="{2A156319-791E-4578-B931-4F94EFF8C6CC}" type="presParOf" srcId="{848DFC6C-6507-4478-8B15-51AC72230CC3}" destId="{49C71A3B-F43E-4C61-8064-4A965E6380D6}" srcOrd="1" destOrd="0" presId="urn:microsoft.com/office/officeart/2005/8/layout/orgChart1"/>
    <dgm:cxn modelId="{4D2DDF89-1ECE-46F8-88A8-9E4BED48DBC8}" type="presParOf" srcId="{848DFC6C-6507-4478-8B15-51AC72230CC3}" destId="{C1EC9D16-7898-4062-90C1-F7967F6B4479}" srcOrd="2" destOrd="0" presId="urn:microsoft.com/office/officeart/2005/8/layout/orgChart1"/>
    <dgm:cxn modelId="{9600BF39-1C63-4266-B60C-ECD8E04F478A}" type="presParOf" srcId="{27653859-B56B-4EC4-A0B1-D51E4BC7E5DD}" destId="{1CDBEFD5-1620-4E1E-864D-A68F31DA3178}" srcOrd="4" destOrd="0" presId="urn:microsoft.com/office/officeart/2005/8/layout/orgChart1"/>
    <dgm:cxn modelId="{C13DBA9F-A93B-44A8-BCD4-7284F2048B09}" type="presParOf" srcId="{27653859-B56B-4EC4-A0B1-D51E4BC7E5DD}" destId="{0E5ED7CC-B2D0-42E5-94E2-F5E6EEA45632}" srcOrd="5" destOrd="0" presId="urn:microsoft.com/office/officeart/2005/8/layout/orgChart1"/>
    <dgm:cxn modelId="{6BC24077-D6E6-442D-9E89-E75B1BC5DC2A}" type="presParOf" srcId="{0E5ED7CC-B2D0-42E5-94E2-F5E6EEA45632}" destId="{ACB9284A-8B2A-4C28-BCFE-422C63974052}" srcOrd="0" destOrd="0" presId="urn:microsoft.com/office/officeart/2005/8/layout/orgChart1"/>
    <dgm:cxn modelId="{801F0C47-A25F-42EB-B54C-9EBCC99A8901}" type="presParOf" srcId="{ACB9284A-8B2A-4C28-BCFE-422C63974052}" destId="{F247D0AA-347E-4253-9684-166F9265EBD5}" srcOrd="0" destOrd="0" presId="urn:microsoft.com/office/officeart/2005/8/layout/orgChart1"/>
    <dgm:cxn modelId="{C207C569-61E5-4226-AD38-54CB0D4C9F7C}" type="presParOf" srcId="{ACB9284A-8B2A-4C28-BCFE-422C63974052}" destId="{2F3C90D1-0C94-4E79-A840-144F2B2E47B9}" srcOrd="1" destOrd="0" presId="urn:microsoft.com/office/officeart/2005/8/layout/orgChart1"/>
    <dgm:cxn modelId="{42E29584-932E-4768-9150-9AAED44C15B6}" type="presParOf" srcId="{0E5ED7CC-B2D0-42E5-94E2-F5E6EEA45632}" destId="{698BE5A4-0C58-4E59-9929-17F27140EB74}" srcOrd="1" destOrd="0" presId="urn:microsoft.com/office/officeart/2005/8/layout/orgChart1"/>
    <dgm:cxn modelId="{78B36360-16F6-4741-A55A-16E173CC49A6}" type="presParOf" srcId="{0E5ED7CC-B2D0-42E5-94E2-F5E6EEA45632}" destId="{9D114DFC-79C7-4ADC-A29A-CA33D79B2103}" srcOrd="2" destOrd="0" presId="urn:microsoft.com/office/officeart/2005/8/layout/orgChart1"/>
    <dgm:cxn modelId="{B58C37B5-2C48-4D05-9189-5319BE680D83}" type="presParOf" srcId="{27653859-B56B-4EC4-A0B1-D51E4BC7E5DD}" destId="{3674338A-9E8B-4EF8-863E-949277660985}" srcOrd="6" destOrd="0" presId="urn:microsoft.com/office/officeart/2005/8/layout/orgChart1"/>
    <dgm:cxn modelId="{1EC01D09-1F78-4426-8349-BC76184508A2}" type="presParOf" srcId="{27653859-B56B-4EC4-A0B1-D51E4BC7E5DD}" destId="{21F6BBD7-DF8A-4B95-AF74-D5FE8FE252C3}" srcOrd="7" destOrd="0" presId="urn:microsoft.com/office/officeart/2005/8/layout/orgChart1"/>
    <dgm:cxn modelId="{4E80F3E5-DFD5-44F3-B507-F925898DFCCD}" type="presParOf" srcId="{21F6BBD7-DF8A-4B95-AF74-D5FE8FE252C3}" destId="{AA326C77-8964-4101-B674-460F30CDB772}" srcOrd="0" destOrd="0" presId="urn:microsoft.com/office/officeart/2005/8/layout/orgChart1"/>
    <dgm:cxn modelId="{0F230780-F2A6-432A-B67B-1B341A153F5D}" type="presParOf" srcId="{AA326C77-8964-4101-B674-460F30CDB772}" destId="{45AB7D10-24D7-4138-9509-2B76234EB0C1}" srcOrd="0" destOrd="0" presId="urn:microsoft.com/office/officeart/2005/8/layout/orgChart1"/>
    <dgm:cxn modelId="{E5D5F8AF-E4F5-4AD2-89D8-B2CA8B646410}" type="presParOf" srcId="{AA326C77-8964-4101-B674-460F30CDB772}" destId="{87EB0F16-1901-4B1A-9D92-A73E1128D86B}" srcOrd="1" destOrd="0" presId="urn:microsoft.com/office/officeart/2005/8/layout/orgChart1"/>
    <dgm:cxn modelId="{7C2BA2D8-D637-41C1-8BD2-783A1EE0A965}" type="presParOf" srcId="{21F6BBD7-DF8A-4B95-AF74-D5FE8FE252C3}" destId="{EC8FF57F-C735-4D65-A150-3245ADE21616}" srcOrd="1" destOrd="0" presId="urn:microsoft.com/office/officeart/2005/8/layout/orgChart1"/>
    <dgm:cxn modelId="{9DCA7E98-392F-42F5-B4FA-A659CC598E36}" type="presParOf" srcId="{21F6BBD7-DF8A-4B95-AF74-D5FE8FE252C3}" destId="{78F371D3-B63C-4BC6-9A65-E24ED6124153}" srcOrd="2" destOrd="0" presId="urn:microsoft.com/office/officeart/2005/8/layout/orgChart1"/>
    <dgm:cxn modelId="{1010B182-C787-4FA1-A453-CF6CD3F038A0}" type="presParOf" srcId="{76D977F3-17A1-4955-975B-1C0B8596238B}" destId="{916D29E2-B099-47CF-8793-C997585238A9}" srcOrd="2" destOrd="0" presId="urn:microsoft.com/office/officeart/2005/8/layout/orgChart1"/>
    <dgm:cxn modelId="{C0FBB603-4099-40D6-A322-ACC8395181F3}" type="presParOf" srcId="{E2BB5DAB-0533-456A-9FF5-2BD57288A8EB}" destId="{BEF8F7A1-52B0-48A6-9A16-2996D6479020}" srcOrd="2" destOrd="0" presId="urn:microsoft.com/office/officeart/2005/8/layout/orgChart1"/>
    <dgm:cxn modelId="{84956A9D-8324-4F99-B2E0-CB640531C564}" type="presParOf" srcId="{E2BB5DAB-0533-456A-9FF5-2BD57288A8EB}" destId="{61B3F7F3-B40E-4773-94A9-A36437E07F27}" srcOrd="3" destOrd="0" presId="urn:microsoft.com/office/officeart/2005/8/layout/orgChart1"/>
    <dgm:cxn modelId="{A6E41B66-837F-405A-8CF7-27C5B2F4D0EC}" type="presParOf" srcId="{61B3F7F3-B40E-4773-94A9-A36437E07F27}" destId="{84BBAE49-BA7A-4E2E-A6B6-6CAEDEC54E9A}" srcOrd="0" destOrd="0" presId="urn:microsoft.com/office/officeart/2005/8/layout/orgChart1"/>
    <dgm:cxn modelId="{9E2EA3BA-F754-4A71-909D-51ACCC05AAE2}" type="presParOf" srcId="{84BBAE49-BA7A-4E2E-A6B6-6CAEDEC54E9A}" destId="{D681711F-38A5-4398-9FB0-3BC37F1EB9F0}" srcOrd="0" destOrd="0" presId="urn:microsoft.com/office/officeart/2005/8/layout/orgChart1"/>
    <dgm:cxn modelId="{19888BD0-C68A-499C-88B8-0D825D30456A}" type="presParOf" srcId="{84BBAE49-BA7A-4E2E-A6B6-6CAEDEC54E9A}" destId="{CDF2EA55-B4B2-4A79-9B17-17B6388BEC85}" srcOrd="1" destOrd="0" presId="urn:microsoft.com/office/officeart/2005/8/layout/orgChart1"/>
    <dgm:cxn modelId="{6A9E01C7-AB90-4B78-BE1F-594E1B0EBBB4}" type="presParOf" srcId="{61B3F7F3-B40E-4773-94A9-A36437E07F27}" destId="{DB8AFB98-D5F4-4F0B-A2DF-BB41CBABF87A}" srcOrd="1" destOrd="0" presId="urn:microsoft.com/office/officeart/2005/8/layout/orgChart1"/>
    <dgm:cxn modelId="{86987800-81EC-4DAE-83E5-B96D1D3F6362}" type="presParOf" srcId="{DB8AFB98-D5F4-4F0B-A2DF-BB41CBABF87A}" destId="{C7C8D323-8B58-49B5-90DC-BBB48D757865}" srcOrd="0" destOrd="0" presId="urn:microsoft.com/office/officeart/2005/8/layout/orgChart1"/>
    <dgm:cxn modelId="{E02D2310-BBAA-46C0-A44C-4175604AE04A}" type="presParOf" srcId="{DB8AFB98-D5F4-4F0B-A2DF-BB41CBABF87A}" destId="{6332E9D7-E567-40D0-8DB1-FB5470E61EA4}" srcOrd="1" destOrd="0" presId="urn:microsoft.com/office/officeart/2005/8/layout/orgChart1"/>
    <dgm:cxn modelId="{3895029A-95C4-445F-8443-987D748A9C65}" type="presParOf" srcId="{6332E9D7-E567-40D0-8DB1-FB5470E61EA4}" destId="{8F81DFA8-1AEC-4503-BC3A-0A82275F7FB9}" srcOrd="0" destOrd="0" presId="urn:microsoft.com/office/officeart/2005/8/layout/orgChart1"/>
    <dgm:cxn modelId="{7A06D402-6066-463D-899D-70082947C3B3}" type="presParOf" srcId="{8F81DFA8-1AEC-4503-BC3A-0A82275F7FB9}" destId="{A3160D33-073B-4D02-A304-E23C7AE91B7C}" srcOrd="0" destOrd="0" presId="urn:microsoft.com/office/officeart/2005/8/layout/orgChart1"/>
    <dgm:cxn modelId="{9F998B87-DFE9-40EA-AD89-2598EC35C1D3}" type="presParOf" srcId="{8F81DFA8-1AEC-4503-BC3A-0A82275F7FB9}" destId="{CE5340BB-A421-435A-92A9-C0B5747E39E8}" srcOrd="1" destOrd="0" presId="urn:microsoft.com/office/officeart/2005/8/layout/orgChart1"/>
    <dgm:cxn modelId="{81815E67-3756-4954-A75A-E77B72E6D900}" type="presParOf" srcId="{6332E9D7-E567-40D0-8DB1-FB5470E61EA4}" destId="{50826DC9-3EF7-4322-9147-C2319352D436}" srcOrd="1" destOrd="0" presId="urn:microsoft.com/office/officeart/2005/8/layout/orgChart1"/>
    <dgm:cxn modelId="{692CFECC-397A-4760-BA53-19359C57118A}" type="presParOf" srcId="{6332E9D7-E567-40D0-8DB1-FB5470E61EA4}" destId="{F0FE5806-720F-4219-B8B4-2E49E1FEAD0E}" srcOrd="2" destOrd="0" presId="urn:microsoft.com/office/officeart/2005/8/layout/orgChart1"/>
    <dgm:cxn modelId="{D0BE9C31-18EB-4C66-A16A-C277AC6CB699}" type="presParOf" srcId="{DB8AFB98-D5F4-4F0B-A2DF-BB41CBABF87A}" destId="{21DF049D-2046-46F5-8D22-C1D09ED76D61}" srcOrd="2" destOrd="0" presId="urn:microsoft.com/office/officeart/2005/8/layout/orgChart1"/>
    <dgm:cxn modelId="{E8E28DDB-4512-4121-B791-741AC0CE7849}" type="presParOf" srcId="{DB8AFB98-D5F4-4F0B-A2DF-BB41CBABF87A}" destId="{82F15B87-E455-4085-AACE-A3AFBADD8C28}" srcOrd="3" destOrd="0" presId="urn:microsoft.com/office/officeart/2005/8/layout/orgChart1"/>
    <dgm:cxn modelId="{F4E98050-5275-4BD2-AC8F-3E6461E0C189}" type="presParOf" srcId="{82F15B87-E455-4085-AACE-A3AFBADD8C28}" destId="{E99A5DD1-F4E0-48EC-8D4C-E2456DC1045A}" srcOrd="0" destOrd="0" presId="urn:microsoft.com/office/officeart/2005/8/layout/orgChart1"/>
    <dgm:cxn modelId="{0925B311-8602-440F-BEEC-1AF5ECFE20E5}" type="presParOf" srcId="{E99A5DD1-F4E0-48EC-8D4C-E2456DC1045A}" destId="{D548C648-9883-4F95-9289-973F0EE5258D}" srcOrd="0" destOrd="0" presId="urn:microsoft.com/office/officeart/2005/8/layout/orgChart1"/>
    <dgm:cxn modelId="{458E6631-2B29-4487-89B6-A731D2BAED55}" type="presParOf" srcId="{E99A5DD1-F4E0-48EC-8D4C-E2456DC1045A}" destId="{2BCD7D52-15DD-4161-8FE1-365757357435}" srcOrd="1" destOrd="0" presId="urn:microsoft.com/office/officeart/2005/8/layout/orgChart1"/>
    <dgm:cxn modelId="{F57C4215-226E-423F-AC4D-F204DA9716F4}" type="presParOf" srcId="{82F15B87-E455-4085-AACE-A3AFBADD8C28}" destId="{E9C4F87A-5C6C-4D61-961B-BFF64A72AE2D}" srcOrd="1" destOrd="0" presId="urn:microsoft.com/office/officeart/2005/8/layout/orgChart1"/>
    <dgm:cxn modelId="{29E9ECD7-4DF1-49BB-98D6-91FCCA9691D3}" type="presParOf" srcId="{82F15B87-E455-4085-AACE-A3AFBADD8C28}" destId="{7E018B44-553C-41C0-B6DC-D857220F7C02}" srcOrd="2" destOrd="0" presId="urn:microsoft.com/office/officeart/2005/8/layout/orgChart1"/>
    <dgm:cxn modelId="{29C77070-D26D-49AA-AF11-D8A90D85A7F9}" type="presParOf" srcId="{DB8AFB98-D5F4-4F0B-A2DF-BB41CBABF87A}" destId="{2C297C46-CF83-48B0-9265-2FC2B31D5721}" srcOrd="4" destOrd="0" presId="urn:microsoft.com/office/officeart/2005/8/layout/orgChart1"/>
    <dgm:cxn modelId="{B4B60BF9-B043-4E2E-8CF2-E74A8971FFB9}" type="presParOf" srcId="{DB8AFB98-D5F4-4F0B-A2DF-BB41CBABF87A}" destId="{A4B875BC-E0A7-4B13-92FC-793F4B2C3905}" srcOrd="5" destOrd="0" presId="urn:microsoft.com/office/officeart/2005/8/layout/orgChart1"/>
    <dgm:cxn modelId="{D693EE5D-0814-4B31-B496-01A2EBD7E147}" type="presParOf" srcId="{A4B875BC-E0A7-4B13-92FC-793F4B2C3905}" destId="{0C0CF044-8AB6-4AB4-B412-ABF55264E09B}" srcOrd="0" destOrd="0" presId="urn:microsoft.com/office/officeart/2005/8/layout/orgChart1"/>
    <dgm:cxn modelId="{15CC71E3-D6EC-4AB2-A032-BCE2403F9CAC}" type="presParOf" srcId="{0C0CF044-8AB6-4AB4-B412-ABF55264E09B}" destId="{5CEE50F4-B36B-4FEF-8237-EB59711AA765}" srcOrd="0" destOrd="0" presId="urn:microsoft.com/office/officeart/2005/8/layout/orgChart1"/>
    <dgm:cxn modelId="{C37EDFDB-0C1C-4131-8EF3-62758283A514}" type="presParOf" srcId="{0C0CF044-8AB6-4AB4-B412-ABF55264E09B}" destId="{63D05F9D-E055-48D3-BFEA-2E7DB1824A0B}" srcOrd="1" destOrd="0" presId="urn:microsoft.com/office/officeart/2005/8/layout/orgChart1"/>
    <dgm:cxn modelId="{04661D08-0C41-4B83-98AD-D43D14581487}" type="presParOf" srcId="{A4B875BC-E0A7-4B13-92FC-793F4B2C3905}" destId="{C9678468-8DD0-4965-B3B6-6EF545602152}" srcOrd="1" destOrd="0" presId="urn:microsoft.com/office/officeart/2005/8/layout/orgChart1"/>
    <dgm:cxn modelId="{1D20A8C0-D9A5-4317-85FF-EB532513F90A}" type="presParOf" srcId="{A4B875BC-E0A7-4B13-92FC-793F4B2C3905}" destId="{36167F7B-FAAE-4D3E-9E07-53E8905D126F}" srcOrd="2" destOrd="0" presId="urn:microsoft.com/office/officeart/2005/8/layout/orgChart1"/>
    <dgm:cxn modelId="{A784697D-C224-40D5-88AD-952231023CA0}" type="presParOf" srcId="{61B3F7F3-B40E-4773-94A9-A36437E07F27}" destId="{EAA04D1F-7758-4392-84FE-5D8D50269907}" srcOrd="2" destOrd="0" presId="urn:microsoft.com/office/officeart/2005/8/layout/orgChart1"/>
    <dgm:cxn modelId="{D347807F-F4D8-4879-8C5E-C97DCF2755B9}" type="presParOf" srcId="{342989C0-6CBE-4D47-95FC-E8FDCC705068}" destId="{0830744F-B399-4B8C-970A-4D1F9E625D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B8787F0-08B8-4FC6-9B52-0D6466442643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B774061-949B-4E56-8CD3-483A04EF10EB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dirty="0" smtClean="0"/>
            <a:t>the </a:t>
          </a:r>
          <a:r>
            <a:rPr lang="en-US" sz="1500" dirty="0"/>
            <a:t>ministry of health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1038DB-FCD7-4526-9ABC-ACCB6EA7DA0A}" type="parTrans" cxnId="{52597B8C-CD78-4F7C-AAB8-00ADB72DD6D5}">
      <dgm:prSet/>
      <dgm:spPr/>
      <dgm:t>
        <a:bodyPr/>
        <a:lstStyle/>
        <a:p>
          <a:endParaRPr lang="en-US"/>
        </a:p>
      </dgm:t>
    </dgm:pt>
    <dgm:pt modelId="{7441B476-B10D-402A-AB10-27F566E4137E}" type="sibTrans" cxnId="{52597B8C-CD78-4F7C-AAB8-00ADB72DD6D5}">
      <dgm:prSet/>
      <dgm:spPr/>
      <dgm:t>
        <a:bodyPr/>
        <a:lstStyle/>
        <a:p>
          <a:endParaRPr lang="en-US"/>
        </a:p>
      </dgm:t>
    </dgm:pt>
    <dgm:pt modelId="{649D21BD-6D4A-4EAE-B2AF-12A3E9F7FFCE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gm:t>
    </dgm:pt>
    <dgm:pt modelId="{CF0413E6-641E-4D5A-ADF3-EF04977D0D9C}" type="parTrans" cxnId="{00C67BE6-FA6A-4961-81F2-DD7EB86DD0E4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048CD-06A8-423D-8528-9A51A9C19814}" type="sibTrans" cxnId="{00C67BE6-FA6A-4961-81F2-DD7EB86DD0E4}">
      <dgm:prSet/>
      <dgm:spPr/>
      <dgm:t>
        <a:bodyPr/>
        <a:lstStyle/>
        <a:p>
          <a:endParaRPr lang="en-US"/>
        </a:p>
      </dgm:t>
    </dgm:pt>
    <dgm:pt modelId="{8B5AED68-F78A-4A4F-9369-2A0C2E47C3A6}">
      <dgm:prSet phldrT="[Text]" custT="1"/>
      <dgm:spPr/>
      <dgm:t>
        <a:bodyPr/>
        <a:lstStyle/>
        <a:p>
          <a:r>
            <a:rPr lang="en-US" sz="15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gm:t>
    </dgm:pt>
    <dgm:pt modelId="{4BE0FE3A-9355-4D9D-B39B-68E64FA20953}" type="parTrans" cxnId="{6E4B853B-2E9F-4513-887A-AF1D64D24328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A22AE-0033-4550-A961-9D64D5267A7B}" type="sibTrans" cxnId="{6E4B853B-2E9F-4513-887A-AF1D64D24328}">
      <dgm:prSet/>
      <dgm:spPr/>
      <dgm:t>
        <a:bodyPr/>
        <a:lstStyle/>
        <a:p>
          <a:endParaRPr lang="en-US"/>
        </a:p>
      </dgm:t>
    </dgm:pt>
    <dgm:pt modelId="{DEFDE61F-79D5-47CF-83F2-52917C5B9EE1}">
      <dgm:prSet custT="1"/>
      <dgm:spPr/>
      <dgm:t>
        <a:bodyPr/>
        <a:lstStyle/>
        <a:p>
          <a:r>
            <a:rPr lang="en-US" sz="1500" dirty="0"/>
            <a:t>procedures established to obtain a license to set up a Pharmacy are complex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7B665-333B-4EA3-A81E-AD71354F2A83}" type="parTrans" cxnId="{0F6D53CF-7B62-43F0-B88A-22A0787DC63F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916F-D78A-45B9-A410-B4924A784597}" type="sibTrans" cxnId="{0F6D53CF-7B62-43F0-B88A-22A0787DC63F}">
      <dgm:prSet/>
      <dgm:spPr/>
      <dgm:t>
        <a:bodyPr/>
        <a:lstStyle/>
        <a:p>
          <a:endParaRPr lang="en-US"/>
        </a:p>
      </dgm:t>
    </dgm:pt>
    <dgm:pt modelId="{35D1DD3F-6949-456C-98B3-8EFA558F6352}">
      <dgm:prSet custT="1"/>
      <dgm:spPr/>
      <dgm:t>
        <a:bodyPr/>
        <a:lstStyle/>
        <a:p>
          <a:r>
            <a:rPr lang="en-US" sz="1500" dirty="0"/>
            <a:t>The cost of license is </a:t>
          </a:r>
          <a:br>
            <a:rPr lang="en-US" sz="1500" dirty="0"/>
          </a:br>
          <a:r>
            <a:rPr lang="en-US" sz="1500" dirty="0"/>
            <a:t>high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B5610F-55CF-4DD6-927B-699CBB2830F0}" type="parTrans" cxnId="{72E1A6E1-EF04-4DD5-9611-9F8BA2B9746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6D199-A96A-450C-B508-75ED43EBDB51}" type="sibTrans" cxnId="{72E1A6E1-EF04-4DD5-9611-9F8BA2B97461}">
      <dgm:prSet/>
      <dgm:spPr/>
      <dgm:t>
        <a:bodyPr/>
        <a:lstStyle/>
        <a:p>
          <a:endParaRPr lang="en-US"/>
        </a:p>
      </dgm:t>
    </dgm:pt>
    <dgm:pt modelId="{235D242B-C053-4C34-B863-A3E40A42E9AA}">
      <dgm:prSet custT="1"/>
      <dgm:spPr/>
      <dgm:t>
        <a:bodyPr/>
        <a:lstStyle/>
        <a:p>
          <a:r>
            <a:rPr lang="en-US" sz="1500" dirty="0"/>
            <a:t>the penal system isn't valid for all without exception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777AEE-C8BD-4C9C-877E-62F0C036E724}" type="parTrans" cxnId="{66B0624E-DEE6-4EEF-9A01-17904134617A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D5FBF-1C7B-40E7-A782-E1D4DE258430}" type="sibTrans" cxnId="{66B0624E-DEE6-4EEF-9A01-17904134617A}">
      <dgm:prSet/>
      <dgm:spPr/>
      <dgm:t>
        <a:bodyPr/>
        <a:lstStyle/>
        <a:p>
          <a:endParaRPr lang="en-US"/>
        </a:p>
      </dgm:t>
    </dgm:pt>
    <dgm:pt modelId="{C4C126C8-62D1-4AC0-8F7C-E6B472054197}">
      <dgm:prSet custT="1"/>
      <dgm:spPr/>
      <dgm:t>
        <a:bodyPr/>
        <a:lstStyle/>
        <a:p>
          <a:r>
            <a:rPr lang="en-US" sz="1500" dirty="0"/>
            <a:t>doesn't monitor standardizing the prices of medicines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003BF-AE86-44ED-BA94-FDC989425996}" type="parTrans" cxnId="{A8622973-E527-452A-8996-82C8390258D1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B594F-C5BC-4A13-8999-F069639AE710}" type="sibTrans" cxnId="{A8622973-E527-452A-8996-82C8390258D1}">
      <dgm:prSet/>
      <dgm:spPr/>
      <dgm:t>
        <a:bodyPr/>
        <a:lstStyle/>
        <a:p>
          <a:endParaRPr lang="en-US"/>
        </a:p>
      </dgm:t>
    </dgm:pt>
    <dgm:pt modelId="{1B0A5F2D-5A05-4AC2-8FF0-492431376565}">
      <dgm:prSet custT="1"/>
      <dgm:spPr/>
      <dgm:t>
        <a:bodyPr/>
        <a:lstStyle/>
        <a:p>
          <a:r>
            <a:rPr lang="en-US" sz="1500" dirty="0"/>
            <a:t>takes samples of drugs periodically to make sure that they meet specification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47231D-A655-4400-9461-2D964B338FD4}" type="parTrans" cxnId="{1EFAB6A2-2D3D-43C0-A14F-64F2EDBDD8FE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AD896-BAAB-4C65-BDD3-77CBA36759E0}" type="sibTrans" cxnId="{1EFAB6A2-2D3D-43C0-A14F-64F2EDBDD8FE}">
      <dgm:prSet/>
      <dgm:spPr/>
      <dgm:t>
        <a:bodyPr/>
        <a:lstStyle/>
        <a:p>
          <a:endParaRPr lang="en-US"/>
        </a:p>
      </dgm:t>
    </dgm:pt>
    <dgm:pt modelId="{F8C83CAA-D696-477F-902E-B7C210DB6017}">
      <dgm:prSet custT="1"/>
      <dgm:spPr/>
      <dgm:t>
        <a:bodyPr/>
        <a:lstStyle/>
        <a:p>
          <a:r>
            <a:rPr lang="en-US" sz="1500" dirty="0"/>
            <a:t>health inspectors visit pharmacies periodically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95CDBE-FBD3-4469-91ED-55FA30EA6C5E}" type="parTrans" cxnId="{AE94C468-C06B-4581-992B-54AECB2F3046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4DCF3A-8984-4AD6-9CB1-5DBB58029C7F}" type="sibTrans" cxnId="{AE94C468-C06B-4581-992B-54AECB2F3046}">
      <dgm:prSet/>
      <dgm:spPr/>
      <dgm:t>
        <a:bodyPr/>
        <a:lstStyle/>
        <a:p>
          <a:endParaRPr lang="en-US"/>
        </a:p>
      </dgm:t>
    </dgm:pt>
    <dgm:pt modelId="{E0C09F8C-CAB3-4946-82CE-DD7D96803E20}">
      <dgm:prSet custT="1"/>
      <dgm:spPr/>
      <dgm:t>
        <a:bodyPr/>
        <a:lstStyle/>
        <a:p>
          <a:r>
            <a:rPr lang="en-US" sz="1500" dirty="0"/>
            <a:t>monitors smuggled and stolen medicines</a:t>
          </a:r>
          <a:endParaRPr lang="en-US" sz="15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9A160B-9D47-40AC-8DA6-922891FC90C1}" type="parTrans" cxnId="{63EE2261-FF85-4ACF-847E-1C31D32418C3}">
      <dgm:prSet/>
      <dgm:spPr/>
      <dgm:t>
        <a:bodyPr/>
        <a:lstStyle/>
        <a:p>
          <a:endParaRPr lang="en-US" sz="15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44F8E-5C1D-4134-9073-F6F42869559B}" type="sibTrans" cxnId="{63EE2261-FF85-4ACF-847E-1C31D32418C3}">
      <dgm:prSet/>
      <dgm:spPr/>
      <dgm:t>
        <a:bodyPr/>
        <a:lstStyle/>
        <a:p>
          <a:endParaRPr lang="en-US"/>
        </a:p>
      </dgm:t>
    </dgm:pt>
    <dgm:pt modelId="{1CC0F79D-5D4A-48C4-A292-28238F5208D7}">
      <dgm:prSet/>
      <dgm:spPr/>
      <dgm:t>
        <a:bodyPr/>
        <a:lstStyle/>
        <a:p>
          <a:r>
            <a:rPr lang="en-US" dirty="0"/>
            <a:t>monitors the process of getting rid of the hazardous expired medicines</a:t>
          </a:r>
        </a:p>
      </dgm:t>
    </dgm:pt>
    <dgm:pt modelId="{FCC1125D-A5AF-426D-B342-986F467F947A}" type="parTrans" cxnId="{E3F451A6-219D-4589-86D9-FFED9501B4A0}">
      <dgm:prSet/>
      <dgm:spPr/>
      <dgm:t>
        <a:bodyPr/>
        <a:lstStyle/>
        <a:p>
          <a:endParaRPr lang="en-US"/>
        </a:p>
      </dgm:t>
    </dgm:pt>
    <dgm:pt modelId="{8BA0F075-B906-4747-B4D4-A92374DFF044}" type="sibTrans" cxnId="{E3F451A6-219D-4589-86D9-FFED9501B4A0}">
      <dgm:prSet/>
      <dgm:spPr/>
      <dgm:t>
        <a:bodyPr/>
        <a:lstStyle/>
        <a:p>
          <a:endParaRPr lang="en-US"/>
        </a:p>
      </dgm:t>
    </dgm:pt>
    <dgm:pt modelId="{6D523F25-17A2-4288-9166-507D46146C8F}" type="pres">
      <dgm:prSet presAssocID="{BB8787F0-08B8-4FC6-9B52-0D64664426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2989C0-6CBE-4D47-95FC-E8FDCC705068}" type="pres">
      <dgm:prSet presAssocID="{5B774061-949B-4E56-8CD3-483A04EF10EB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75FA1D6-E925-4773-BB58-BE11CBA320F5}" type="pres">
      <dgm:prSet presAssocID="{5B774061-949B-4E56-8CD3-483A04EF10EB}" presName="rootComposite1" presStyleCnt="0"/>
      <dgm:spPr/>
      <dgm:t>
        <a:bodyPr/>
        <a:lstStyle/>
        <a:p>
          <a:pPr rtl="1"/>
          <a:endParaRPr lang="ar-SA"/>
        </a:p>
      </dgm:t>
    </dgm:pt>
    <dgm:pt modelId="{A774F2EF-651A-47EC-AFAD-0E49F3FCB3C9}" type="pres">
      <dgm:prSet presAssocID="{5B774061-949B-4E56-8CD3-483A04EF10EB}" presName="rootText1" presStyleLbl="node0" presStyleIdx="0" presStyleCnt="1" custScaleX="362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045FE-B59A-4857-97E1-A0D94A7F3552}" type="pres">
      <dgm:prSet presAssocID="{5B774061-949B-4E56-8CD3-483A04EF10E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2BB5DAB-0533-456A-9FF5-2BD57288A8EB}" type="pres">
      <dgm:prSet presAssocID="{5B774061-949B-4E56-8CD3-483A04EF10EB}" presName="hierChild2" presStyleCnt="0"/>
      <dgm:spPr/>
      <dgm:t>
        <a:bodyPr/>
        <a:lstStyle/>
        <a:p>
          <a:pPr rtl="1"/>
          <a:endParaRPr lang="ar-SA"/>
        </a:p>
      </dgm:t>
    </dgm:pt>
    <dgm:pt modelId="{F7937FE4-68AD-487B-B814-593A03BAB15C}" type="pres">
      <dgm:prSet presAssocID="{CF0413E6-641E-4D5A-ADF3-EF04977D0D9C}" presName="Name37" presStyleLbl="parChTrans1D2" presStyleIdx="0" presStyleCnt="2" custSzX="895376"/>
      <dgm:spPr/>
      <dgm:t>
        <a:bodyPr/>
        <a:lstStyle/>
        <a:p>
          <a:endParaRPr lang="en-US"/>
        </a:p>
      </dgm:t>
    </dgm:pt>
    <dgm:pt modelId="{76D977F3-17A1-4955-975B-1C0B8596238B}" type="pres">
      <dgm:prSet presAssocID="{649D21BD-6D4A-4EAE-B2AF-12A3E9F7FFC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7A7ED4D-0805-4131-BD25-68A49924FF01}" type="pres">
      <dgm:prSet presAssocID="{649D21BD-6D4A-4EAE-B2AF-12A3E9F7FFCE}" presName="rootComposite" presStyleCnt="0"/>
      <dgm:spPr/>
      <dgm:t>
        <a:bodyPr/>
        <a:lstStyle/>
        <a:p>
          <a:pPr rtl="1"/>
          <a:endParaRPr lang="ar-SA"/>
        </a:p>
      </dgm:t>
    </dgm:pt>
    <dgm:pt modelId="{674BCD33-773D-40D5-9642-AC985FFDF429}" type="pres">
      <dgm:prSet presAssocID="{649D21BD-6D4A-4EAE-B2AF-12A3E9F7FFCE}" presName="rootText" presStyleLbl="node2" presStyleIdx="0" presStyleCnt="2" custScaleX="1759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9F4A8B-2DD7-4629-B3C2-205E53E08575}" type="pres">
      <dgm:prSet presAssocID="{649D21BD-6D4A-4EAE-B2AF-12A3E9F7FFCE}" presName="rootConnector" presStyleLbl="node2" presStyleIdx="0" presStyleCnt="2"/>
      <dgm:spPr/>
      <dgm:t>
        <a:bodyPr/>
        <a:lstStyle/>
        <a:p>
          <a:endParaRPr lang="en-US"/>
        </a:p>
      </dgm:t>
    </dgm:pt>
    <dgm:pt modelId="{27653859-B56B-4EC4-A0B1-D51E4BC7E5DD}" type="pres">
      <dgm:prSet presAssocID="{649D21BD-6D4A-4EAE-B2AF-12A3E9F7FFCE}" presName="hierChild4" presStyleCnt="0"/>
      <dgm:spPr/>
      <dgm:t>
        <a:bodyPr/>
        <a:lstStyle/>
        <a:p>
          <a:pPr rtl="1"/>
          <a:endParaRPr lang="ar-SA"/>
        </a:p>
      </dgm:t>
    </dgm:pt>
    <dgm:pt modelId="{A0C118C6-F196-48DB-BA42-D6EF6E1BD2E1}" type="pres">
      <dgm:prSet presAssocID="{0747B665-333B-4EA3-A81E-AD71354F2A83}" presName="Name37" presStyleLbl="parChTrans1D3" presStyleIdx="0" presStyleCnt="8" custSzX="221994"/>
      <dgm:spPr/>
      <dgm:t>
        <a:bodyPr/>
        <a:lstStyle/>
        <a:p>
          <a:endParaRPr lang="en-US"/>
        </a:p>
      </dgm:t>
    </dgm:pt>
    <dgm:pt modelId="{AF0287D4-BB0F-45A3-8918-ACC79F79F915}" type="pres">
      <dgm:prSet presAssocID="{DEFDE61F-79D5-47CF-83F2-52917C5B9EE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9AB12094-2738-446E-BD42-7A46B6639307}" type="pres">
      <dgm:prSet presAssocID="{DEFDE61F-79D5-47CF-83F2-52917C5B9EE1}" presName="rootComposite" presStyleCnt="0"/>
      <dgm:spPr/>
      <dgm:t>
        <a:bodyPr/>
        <a:lstStyle/>
        <a:p>
          <a:pPr rtl="1"/>
          <a:endParaRPr lang="ar-SA"/>
        </a:p>
      </dgm:t>
    </dgm:pt>
    <dgm:pt modelId="{737417D8-2B6D-44C4-B6E2-3573C50EEF8F}" type="pres">
      <dgm:prSet presAssocID="{DEFDE61F-79D5-47CF-83F2-52917C5B9EE1}" presName="rootText" presStyleLbl="node3" presStyleIdx="0" presStyleCnt="8" custScaleX="153646" custScaleY="132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8A197-FFBB-4BCE-88A9-C2BABAE8F486}" type="pres">
      <dgm:prSet presAssocID="{DEFDE61F-79D5-47CF-83F2-52917C5B9EE1}" presName="rootConnector" presStyleLbl="node3" presStyleIdx="0" presStyleCnt="8"/>
      <dgm:spPr/>
      <dgm:t>
        <a:bodyPr/>
        <a:lstStyle/>
        <a:p>
          <a:endParaRPr lang="en-US"/>
        </a:p>
      </dgm:t>
    </dgm:pt>
    <dgm:pt modelId="{8E8B238A-A37A-464D-ACC4-B10017CB1C64}" type="pres">
      <dgm:prSet presAssocID="{DEFDE61F-79D5-47CF-83F2-52917C5B9EE1}" presName="hierChild4" presStyleCnt="0"/>
      <dgm:spPr/>
      <dgm:t>
        <a:bodyPr/>
        <a:lstStyle/>
        <a:p>
          <a:pPr rtl="1"/>
          <a:endParaRPr lang="ar-SA"/>
        </a:p>
      </dgm:t>
    </dgm:pt>
    <dgm:pt modelId="{E3EDA21F-6DA9-4610-BE9A-80E4D53BB6B9}" type="pres">
      <dgm:prSet presAssocID="{DEFDE61F-79D5-47CF-83F2-52917C5B9EE1}" presName="hierChild5" presStyleCnt="0"/>
      <dgm:spPr/>
      <dgm:t>
        <a:bodyPr/>
        <a:lstStyle/>
        <a:p>
          <a:pPr rtl="1"/>
          <a:endParaRPr lang="ar-SA"/>
        </a:p>
      </dgm:t>
    </dgm:pt>
    <dgm:pt modelId="{A6AA9551-FEF8-4A7D-98DE-E02D1640AE76}" type="pres">
      <dgm:prSet presAssocID="{FBB5610F-55CF-4DD6-927B-699CBB2830F0}" presName="Name37" presStyleLbl="parChTrans1D3" presStyleIdx="1" presStyleCnt="8" custSzX="221994"/>
      <dgm:spPr/>
      <dgm:t>
        <a:bodyPr/>
        <a:lstStyle/>
        <a:p>
          <a:endParaRPr lang="en-US"/>
        </a:p>
      </dgm:t>
    </dgm:pt>
    <dgm:pt modelId="{848DFC6C-6507-4478-8B15-51AC72230CC3}" type="pres">
      <dgm:prSet presAssocID="{35D1DD3F-6949-456C-98B3-8EFA558F6352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7235C481-BC00-43D2-A1C1-A92AA521B175}" type="pres">
      <dgm:prSet presAssocID="{35D1DD3F-6949-456C-98B3-8EFA558F6352}" presName="rootComposite" presStyleCnt="0"/>
      <dgm:spPr/>
      <dgm:t>
        <a:bodyPr/>
        <a:lstStyle/>
        <a:p>
          <a:pPr rtl="1"/>
          <a:endParaRPr lang="ar-SA"/>
        </a:p>
      </dgm:t>
    </dgm:pt>
    <dgm:pt modelId="{A072C475-07D4-40D4-B4FD-FDEEC4739484}" type="pres">
      <dgm:prSet presAssocID="{35D1DD3F-6949-456C-98B3-8EFA558F6352}" presName="rootText" presStyleLbl="node3" presStyleIdx="1" presStyleCnt="8" custScaleX="151799" custScaleY="125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E9AC1-EF88-41B4-AA2E-1422DB74D893}" type="pres">
      <dgm:prSet presAssocID="{35D1DD3F-6949-456C-98B3-8EFA558F6352}" presName="rootConnector" presStyleLbl="node3" presStyleIdx="1" presStyleCnt="8"/>
      <dgm:spPr/>
      <dgm:t>
        <a:bodyPr/>
        <a:lstStyle/>
        <a:p>
          <a:endParaRPr lang="en-US"/>
        </a:p>
      </dgm:t>
    </dgm:pt>
    <dgm:pt modelId="{49C71A3B-F43E-4C61-8064-4A965E6380D6}" type="pres">
      <dgm:prSet presAssocID="{35D1DD3F-6949-456C-98B3-8EFA558F6352}" presName="hierChild4" presStyleCnt="0"/>
      <dgm:spPr/>
      <dgm:t>
        <a:bodyPr/>
        <a:lstStyle/>
        <a:p>
          <a:pPr rtl="1"/>
          <a:endParaRPr lang="ar-SA"/>
        </a:p>
      </dgm:t>
    </dgm:pt>
    <dgm:pt modelId="{C1EC9D16-7898-4062-90C1-F7967F6B4479}" type="pres">
      <dgm:prSet presAssocID="{35D1DD3F-6949-456C-98B3-8EFA558F6352}" presName="hierChild5" presStyleCnt="0"/>
      <dgm:spPr/>
      <dgm:t>
        <a:bodyPr/>
        <a:lstStyle/>
        <a:p>
          <a:pPr rtl="1"/>
          <a:endParaRPr lang="ar-SA"/>
        </a:p>
      </dgm:t>
    </dgm:pt>
    <dgm:pt modelId="{1CDBEFD5-1620-4E1E-864D-A68F31DA3178}" type="pres">
      <dgm:prSet presAssocID="{8E777AEE-C8BD-4C9C-877E-62F0C036E724}" presName="Name37" presStyleLbl="parChTrans1D3" presStyleIdx="2" presStyleCnt="8" custSzX="221994"/>
      <dgm:spPr/>
      <dgm:t>
        <a:bodyPr/>
        <a:lstStyle/>
        <a:p>
          <a:endParaRPr lang="en-US"/>
        </a:p>
      </dgm:t>
    </dgm:pt>
    <dgm:pt modelId="{0E5ED7CC-B2D0-42E5-94E2-F5E6EEA45632}" type="pres">
      <dgm:prSet presAssocID="{235D242B-C053-4C34-B863-A3E40A42E9A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CB9284A-8B2A-4C28-BCFE-422C63974052}" type="pres">
      <dgm:prSet presAssocID="{235D242B-C053-4C34-B863-A3E40A42E9AA}" presName="rootComposite" presStyleCnt="0"/>
      <dgm:spPr/>
      <dgm:t>
        <a:bodyPr/>
        <a:lstStyle/>
        <a:p>
          <a:pPr rtl="1"/>
          <a:endParaRPr lang="ar-SA"/>
        </a:p>
      </dgm:t>
    </dgm:pt>
    <dgm:pt modelId="{F247D0AA-347E-4253-9684-166F9265EBD5}" type="pres">
      <dgm:prSet presAssocID="{235D242B-C053-4C34-B863-A3E40A42E9AA}" presName="rootText" presStyleLbl="node3" presStyleIdx="2" presStyleCnt="8" custScaleX="159153" custScaleY="150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C90D1-0C94-4E79-A840-144F2B2E47B9}" type="pres">
      <dgm:prSet presAssocID="{235D242B-C053-4C34-B863-A3E40A42E9AA}" presName="rootConnector" presStyleLbl="node3" presStyleIdx="2" presStyleCnt="8"/>
      <dgm:spPr/>
      <dgm:t>
        <a:bodyPr/>
        <a:lstStyle/>
        <a:p>
          <a:endParaRPr lang="en-US"/>
        </a:p>
      </dgm:t>
    </dgm:pt>
    <dgm:pt modelId="{698BE5A4-0C58-4E59-9929-17F27140EB74}" type="pres">
      <dgm:prSet presAssocID="{235D242B-C053-4C34-B863-A3E40A42E9AA}" presName="hierChild4" presStyleCnt="0"/>
      <dgm:spPr/>
      <dgm:t>
        <a:bodyPr/>
        <a:lstStyle/>
        <a:p>
          <a:pPr rtl="1"/>
          <a:endParaRPr lang="ar-SA"/>
        </a:p>
      </dgm:t>
    </dgm:pt>
    <dgm:pt modelId="{9D114DFC-79C7-4ADC-A29A-CA33D79B2103}" type="pres">
      <dgm:prSet presAssocID="{235D242B-C053-4C34-B863-A3E40A42E9AA}" presName="hierChild5" presStyleCnt="0"/>
      <dgm:spPr/>
      <dgm:t>
        <a:bodyPr/>
        <a:lstStyle/>
        <a:p>
          <a:pPr rtl="1"/>
          <a:endParaRPr lang="ar-SA"/>
        </a:p>
      </dgm:t>
    </dgm:pt>
    <dgm:pt modelId="{3674338A-9E8B-4EF8-863E-949277660985}" type="pres">
      <dgm:prSet presAssocID="{B2E003BF-AE86-44ED-BA94-FDC989425996}" presName="Name37" presStyleLbl="parChTrans1D3" presStyleIdx="3" presStyleCnt="8" custSzX="221994"/>
      <dgm:spPr/>
      <dgm:t>
        <a:bodyPr/>
        <a:lstStyle/>
        <a:p>
          <a:endParaRPr lang="en-US"/>
        </a:p>
      </dgm:t>
    </dgm:pt>
    <dgm:pt modelId="{21F6BBD7-DF8A-4B95-AF74-D5FE8FE252C3}" type="pres">
      <dgm:prSet presAssocID="{C4C126C8-62D1-4AC0-8F7C-E6B47205419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A326C77-8964-4101-B674-460F30CDB772}" type="pres">
      <dgm:prSet presAssocID="{C4C126C8-62D1-4AC0-8F7C-E6B472054197}" presName="rootComposite" presStyleCnt="0"/>
      <dgm:spPr/>
      <dgm:t>
        <a:bodyPr/>
        <a:lstStyle/>
        <a:p>
          <a:pPr rtl="1"/>
          <a:endParaRPr lang="ar-SA"/>
        </a:p>
      </dgm:t>
    </dgm:pt>
    <dgm:pt modelId="{45AB7D10-24D7-4138-9509-2B76234EB0C1}" type="pres">
      <dgm:prSet presAssocID="{C4C126C8-62D1-4AC0-8F7C-E6B472054197}" presName="rootText" presStyleLbl="node3" presStyleIdx="3" presStyleCnt="8" custScaleX="151770" custScaleY="120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B0F16-1901-4B1A-9D92-A73E1128D86B}" type="pres">
      <dgm:prSet presAssocID="{C4C126C8-62D1-4AC0-8F7C-E6B472054197}" presName="rootConnector" presStyleLbl="node3" presStyleIdx="3" presStyleCnt="8"/>
      <dgm:spPr/>
      <dgm:t>
        <a:bodyPr/>
        <a:lstStyle/>
        <a:p>
          <a:endParaRPr lang="en-US"/>
        </a:p>
      </dgm:t>
    </dgm:pt>
    <dgm:pt modelId="{EC8FF57F-C735-4D65-A150-3245ADE21616}" type="pres">
      <dgm:prSet presAssocID="{C4C126C8-62D1-4AC0-8F7C-E6B472054197}" presName="hierChild4" presStyleCnt="0"/>
      <dgm:spPr/>
      <dgm:t>
        <a:bodyPr/>
        <a:lstStyle/>
        <a:p>
          <a:pPr rtl="1"/>
          <a:endParaRPr lang="ar-SA"/>
        </a:p>
      </dgm:t>
    </dgm:pt>
    <dgm:pt modelId="{78F371D3-B63C-4BC6-9A65-E24ED6124153}" type="pres">
      <dgm:prSet presAssocID="{C4C126C8-62D1-4AC0-8F7C-E6B472054197}" presName="hierChild5" presStyleCnt="0"/>
      <dgm:spPr/>
      <dgm:t>
        <a:bodyPr/>
        <a:lstStyle/>
        <a:p>
          <a:pPr rtl="1"/>
          <a:endParaRPr lang="ar-SA"/>
        </a:p>
      </dgm:t>
    </dgm:pt>
    <dgm:pt modelId="{916D29E2-B099-47CF-8793-C997585238A9}" type="pres">
      <dgm:prSet presAssocID="{649D21BD-6D4A-4EAE-B2AF-12A3E9F7FFCE}" presName="hierChild5" presStyleCnt="0"/>
      <dgm:spPr/>
      <dgm:t>
        <a:bodyPr/>
        <a:lstStyle/>
        <a:p>
          <a:pPr rtl="1"/>
          <a:endParaRPr lang="ar-SA"/>
        </a:p>
      </dgm:t>
    </dgm:pt>
    <dgm:pt modelId="{BEF8F7A1-52B0-48A6-9A16-2996D6479020}" type="pres">
      <dgm:prSet presAssocID="{4BE0FE3A-9355-4D9D-B39B-68E64FA20953}" presName="Name37" presStyleLbl="parChTrans1D2" presStyleIdx="1" presStyleCnt="2" custSzX="895376"/>
      <dgm:spPr/>
      <dgm:t>
        <a:bodyPr/>
        <a:lstStyle/>
        <a:p>
          <a:endParaRPr lang="en-US"/>
        </a:p>
      </dgm:t>
    </dgm:pt>
    <dgm:pt modelId="{61B3F7F3-B40E-4773-94A9-A36437E07F27}" type="pres">
      <dgm:prSet presAssocID="{8B5AED68-F78A-4A4F-9369-2A0C2E47C3A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4BBAE49-BA7A-4E2E-A6B6-6CAEDEC54E9A}" type="pres">
      <dgm:prSet presAssocID="{8B5AED68-F78A-4A4F-9369-2A0C2E47C3A6}" presName="rootComposite" presStyleCnt="0"/>
      <dgm:spPr/>
      <dgm:t>
        <a:bodyPr/>
        <a:lstStyle/>
        <a:p>
          <a:pPr rtl="1"/>
          <a:endParaRPr lang="ar-SA"/>
        </a:p>
      </dgm:t>
    </dgm:pt>
    <dgm:pt modelId="{D681711F-38A5-4398-9FB0-3BC37F1EB9F0}" type="pres">
      <dgm:prSet presAssocID="{8B5AED68-F78A-4A4F-9369-2A0C2E47C3A6}" presName="rootText" presStyleLbl="node2" presStyleIdx="1" presStyleCnt="2" custScaleX="167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F2EA55-B4B2-4A79-9B17-17B6388BEC85}" type="pres">
      <dgm:prSet presAssocID="{8B5AED68-F78A-4A4F-9369-2A0C2E47C3A6}" presName="rootConnector" presStyleLbl="node2" presStyleIdx="1" presStyleCnt="2"/>
      <dgm:spPr/>
      <dgm:t>
        <a:bodyPr/>
        <a:lstStyle/>
        <a:p>
          <a:endParaRPr lang="en-US"/>
        </a:p>
      </dgm:t>
    </dgm:pt>
    <dgm:pt modelId="{DB8AFB98-D5F4-4F0B-A2DF-BB41CBABF87A}" type="pres">
      <dgm:prSet presAssocID="{8B5AED68-F78A-4A4F-9369-2A0C2E47C3A6}" presName="hierChild4" presStyleCnt="0"/>
      <dgm:spPr/>
      <dgm:t>
        <a:bodyPr/>
        <a:lstStyle/>
        <a:p>
          <a:pPr rtl="1"/>
          <a:endParaRPr lang="ar-SA"/>
        </a:p>
      </dgm:t>
    </dgm:pt>
    <dgm:pt modelId="{C7C8D323-8B58-49B5-90DC-BBB48D757865}" type="pres">
      <dgm:prSet presAssocID="{8347231D-A655-4400-9461-2D964B338FD4}" presName="Name37" presStyleLbl="parChTrans1D3" presStyleIdx="4" presStyleCnt="8" custSzX="221994"/>
      <dgm:spPr/>
      <dgm:t>
        <a:bodyPr/>
        <a:lstStyle/>
        <a:p>
          <a:endParaRPr lang="en-US"/>
        </a:p>
      </dgm:t>
    </dgm:pt>
    <dgm:pt modelId="{6332E9D7-E567-40D0-8DB1-FB5470E61EA4}" type="pres">
      <dgm:prSet presAssocID="{1B0A5F2D-5A05-4AC2-8FF0-49243137656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F81DFA8-1AEC-4503-BC3A-0A82275F7FB9}" type="pres">
      <dgm:prSet presAssocID="{1B0A5F2D-5A05-4AC2-8FF0-492431376565}" presName="rootComposite" presStyleCnt="0"/>
      <dgm:spPr/>
      <dgm:t>
        <a:bodyPr/>
        <a:lstStyle/>
        <a:p>
          <a:pPr rtl="1"/>
          <a:endParaRPr lang="ar-SA"/>
        </a:p>
      </dgm:t>
    </dgm:pt>
    <dgm:pt modelId="{A3160D33-073B-4D02-A304-E23C7AE91B7C}" type="pres">
      <dgm:prSet presAssocID="{1B0A5F2D-5A05-4AC2-8FF0-492431376565}" presName="rootText" presStyleLbl="node3" presStyleIdx="4" presStyleCnt="8" custScaleX="150506" custScaleY="1884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340BB-A421-435A-92A9-C0B5747E39E8}" type="pres">
      <dgm:prSet presAssocID="{1B0A5F2D-5A05-4AC2-8FF0-492431376565}" presName="rootConnector" presStyleLbl="node3" presStyleIdx="4" presStyleCnt="8"/>
      <dgm:spPr/>
      <dgm:t>
        <a:bodyPr/>
        <a:lstStyle/>
        <a:p>
          <a:endParaRPr lang="en-US"/>
        </a:p>
      </dgm:t>
    </dgm:pt>
    <dgm:pt modelId="{50826DC9-3EF7-4322-9147-C2319352D436}" type="pres">
      <dgm:prSet presAssocID="{1B0A5F2D-5A05-4AC2-8FF0-492431376565}" presName="hierChild4" presStyleCnt="0"/>
      <dgm:spPr/>
      <dgm:t>
        <a:bodyPr/>
        <a:lstStyle/>
        <a:p>
          <a:pPr rtl="1"/>
          <a:endParaRPr lang="ar-SA"/>
        </a:p>
      </dgm:t>
    </dgm:pt>
    <dgm:pt modelId="{F0FE5806-720F-4219-B8B4-2E49E1FEAD0E}" type="pres">
      <dgm:prSet presAssocID="{1B0A5F2D-5A05-4AC2-8FF0-492431376565}" presName="hierChild5" presStyleCnt="0"/>
      <dgm:spPr/>
      <dgm:t>
        <a:bodyPr/>
        <a:lstStyle/>
        <a:p>
          <a:pPr rtl="1"/>
          <a:endParaRPr lang="ar-SA"/>
        </a:p>
      </dgm:t>
    </dgm:pt>
    <dgm:pt modelId="{21DF049D-2046-46F5-8D22-C1D09ED76D61}" type="pres">
      <dgm:prSet presAssocID="{8E95CDBE-FBD3-4469-91ED-55FA30EA6C5E}" presName="Name37" presStyleLbl="parChTrans1D3" presStyleIdx="5" presStyleCnt="8" custSzX="221994"/>
      <dgm:spPr/>
      <dgm:t>
        <a:bodyPr/>
        <a:lstStyle/>
        <a:p>
          <a:endParaRPr lang="en-US"/>
        </a:p>
      </dgm:t>
    </dgm:pt>
    <dgm:pt modelId="{82F15B87-E455-4085-AACE-A3AFBADD8C28}" type="pres">
      <dgm:prSet presAssocID="{F8C83CAA-D696-477F-902E-B7C210DB601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99A5DD1-F4E0-48EC-8D4C-E2456DC1045A}" type="pres">
      <dgm:prSet presAssocID="{F8C83CAA-D696-477F-902E-B7C210DB6017}" presName="rootComposite" presStyleCnt="0"/>
      <dgm:spPr/>
      <dgm:t>
        <a:bodyPr/>
        <a:lstStyle/>
        <a:p>
          <a:pPr rtl="1"/>
          <a:endParaRPr lang="ar-SA"/>
        </a:p>
      </dgm:t>
    </dgm:pt>
    <dgm:pt modelId="{D548C648-9883-4F95-9289-973F0EE5258D}" type="pres">
      <dgm:prSet presAssocID="{F8C83CAA-D696-477F-902E-B7C210DB6017}" presName="rootText" presStyleLbl="node3" presStyleIdx="5" presStyleCnt="8" custScaleX="146403" custScaleY="131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D7D52-15DD-4161-8FE1-365757357435}" type="pres">
      <dgm:prSet presAssocID="{F8C83CAA-D696-477F-902E-B7C210DB6017}" presName="rootConnector" presStyleLbl="node3" presStyleIdx="5" presStyleCnt="8"/>
      <dgm:spPr/>
      <dgm:t>
        <a:bodyPr/>
        <a:lstStyle/>
        <a:p>
          <a:endParaRPr lang="en-US"/>
        </a:p>
      </dgm:t>
    </dgm:pt>
    <dgm:pt modelId="{E9C4F87A-5C6C-4D61-961B-BFF64A72AE2D}" type="pres">
      <dgm:prSet presAssocID="{F8C83CAA-D696-477F-902E-B7C210DB6017}" presName="hierChild4" presStyleCnt="0"/>
      <dgm:spPr/>
      <dgm:t>
        <a:bodyPr/>
        <a:lstStyle/>
        <a:p>
          <a:pPr rtl="1"/>
          <a:endParaRPr lang="ar-SA"/>
        </a:p>
      </dgm:t>
    </dgm:pt>
    <dgm:pt modelId="{7E018B44-553C-41C0-B6DC-D857220F7C02}" type="pres">
      <dgm:prSet presAssocID="{F8C83CAA-D696-477F-902E-B7C210DB6017}" presName="hierChild5" presStyleCnt="0"/>
      <dgm:spPr/>
      <dgm:t>
        <a:bodyPr/>
        <a:lstStyle/>
        <a:p>
          <a:pPr rtl="1"/>
          <a:endParaRPr lang="ar-SA"/>
        </a:p>
      </dgm:t>
    </dgm:pt>
    <dgm:pt modelId="{2C297C46-CF83-48B0-9265-2FC2B31D5721}" type="pres">
      <dgm:prSet presAssocID="{D19A160B-9D47-40AC-8DA6-922891FC90C1}" presName="Name37" presStyleLbl="parChTrans1D3" presStyleIdx="6" presStyleCnt="8"/>
      <dgm:spPr/>
      <dgm:t>
        <a:bodyPr/>
        <a:lstStyle/>
        <a:p>
          <a:endParaRPr lang="en-US"/>
        </a:p>
      </dgm:t>
    </dgm:pt>
    <dgm:pt modelId="{A4B875BC-E0A7-4B13-92FC-793F4B2C3905}" type="pres">
      <dgm:prSet presAssocID="{E0C09F8C-CAB3-4946-82CE-DD7D96803E2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C0CF044-8AB6-4AB4-B412-ABF55264E09B}" type="pres">
      <dgm:prSet presAssocID="{E0C09F8C-CAB3-4946-82CE-DD7D96803E20}" presName="rootComposite" presStyleCnt="0"/>
      <dgm:spPr/>
      <dgm:t>
        <a:bodyPr/>
        <a:lstStyle/>
        <a:p>
          <a:pPr rtl="1"/>
          <a:endParaRPr lang="ar-SA"/>
        </a:p>
      </dgm:t>
    </dgm:pt>
    <dgm:pt modelId="{5CEE50F4-B36B-4FEF-8237-EB59711AA765}" type="pres">
      <dgm:prSet presAssocID="{E0C09F8C-CAB3-4946-82CE-DD7D96803E20}" presName="rootText" presStyleLbl="node3" presStyleIdx="6" presStyleCnt="8" custScaleX="142907" custScaleY="126524" custLinFactNeighborX="0" custLinFactNeighborY="69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D05F9D-E055-48D3-BFEA-2E7DB1824A0B}" type="pres">
      <dgm:prSet presAssocID="{E0C09F8C-CAB3-4946-82CE-DD7D96803E20}" presName="rootConnector" presStyleLbl="node3" presStyleIdx="6" presStyleCnt="8"/>
      <dgm:spPr/>
      <dgm:t>
        <a:bodyPr/>
        <a:lstStyle/>
        <a:p>
          <a:endParaRPr lang="en-US"/>
        </a:p>
      </dgm:t>
    </dgm:pt>
    <dgm:pt modelId="{C9678468-8DD0-4965-B3B6-6EF545602152}" type="pres">
      <dgm:prSet presAssocID="{E0C09F8C-CAB3-4946-82CE-DD7D96803E20}" presName="hierChild4" presStyleCnt="0"/>
      <dgm:spPr/>
      <dgm:t>
        <a:bodyPr/>
        <a:lstStyle/>
        <a:p>
          <a:pPr rtl="1"/>
          <a:endParaRPr lang="ar-SA"/>
        </a:p>
      </dgm:t>
    </dgm:pt>
    <dgm:pt modelId="{36167F7B-FAAE-4D3E-9E07-53E8905D126F}" type="pres">
      <dgm:prSet presAssocID="{E0C09F8C-CAB3-4946-82CE-DD7D96803E20}" presName="hierChild5" presStyleCnt="0"/>
      <dgm:spPr/>
      <dgm:t>
        <a:bodyPr/>
        <a:lstStyle/>
        <a:p>
          <a:pPr rtl="1"/>
          <a:endParaRPr lang="ar-SA"/>
        </a:p>
      </dgm:t>
    </dgm:pt>
    <dgm:pt modelId="{C9D92745-168B-4D33-8FBD-8279AFAE33D6}" type="pres">
      <dgm:prSet presAssocID="{FCC1125D-A5AF-426D-B342-986F467F947A}" presName="Name37" presStyleLbl="parChTrans1D3" presStyleIdx="7" presStyleCnt="8"/>
      <dgm:spPr/>
      <dgm:t>
        <a:bodyPr/>
        <a:lstStyle/>
        <a:p>
          <a:endParaRPr lang="en-US"/>
        </a:p>
      </dgm:t>
    </dgm:pt>
    <dgm:pt modelId="{DA6A5C42-0FA6-4BD9-AF87-8C86D197FA5C}" type="pres">
      <dgm:prSet presAssocID="{1CC0F79D-5D4A-48C4-A292-28238F5208D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7B836830-7612-4593-9DD1-B48E60AAE8BA}" type="pres">
      <dgm:prSet presAssocID="{1CC0F79D-5D4A-48C4-A292-28238F5208D7}" presName="rootComposite" presStyleCnt="0"/>
      <dgm:spPr/>
      <dgm:t>
        <a:bodyPr/>
        <a:lstStyle/>
        <a:p>
          <a:pPr rtl="1"/>
          <a:endParaRPr lang="ar-SA"/>
        </a:p>
      </dgm:t>
    </dgm:pt>
    <dgm:pt modelId="{843078FC-DF8B-4742-B226-5ECD9AFAFF92}" type="pres">
      <dgm:prSet presAssocID="{1CC0F79D-5D4A-48C4-A292-28238F5208D7}" presName="rootText" presStyleLbl="node3" presStyleIdx="7" presStyleCnt="8" custScaleX="142211" custScaleY="128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71F74B-DA26-4CBD-A829-B3C14A5A0505}" type="pres">
      <dgm:prSet presAssocID="{1CC0F79D-5D4A-48C4-A292-28238F5208D7}" presName="rootConnector" presStyleLbl="node3" presStyleIdx="7" presStyleCnt="8"/>
      <dgm:spPr/>
      <dgm:t>
        <a:bodyPr/>
        <a:lstStyle/>
        <a:p>
          <a:endParaRPr lang="en-US"/>
        </a:p>
      </dgm:t>
    </dgm:pt>
    <dgm:pt modelId="{8A4F1CF4-98E4-42EF-BDDC-2222E487EE66}" type="pres">
      <dgm:prSet presAssocID="{1CC0F79D-5D4A-48C4-A292-28238F5208D7}" presName="hierChild4" presStyleCnt="0"/>
      <dgm:spPr/>
      <dgm:t>
        <a:bodyPr/>
        <a:lstStyle/>
        <a:p>
          <a:pPr rtl="1"/>
          <a:endParaRPr lang="ar-SA"/>
        </a:p>
      </dgm:t>
    </dgm:pt>
    <dgm:pt modelId="{B24C9F64-F561-4CD8-B297-9141091B81B8}" type="pres">
      <dgm:prSet presAssocID="{1CC0F79D-5D4A-48C4-A292-28238F5208D7}" presName="hierChild5" presStyleCnt="0"/>
      <dgm:spPr/>
      <dgm:t>
        <a:bodyPr/>
        <a:lstStyle/>
        <a:p>
          <a:pPr rtl="1"/>
          <a:endParaRPr lang="ar-SA"/>
        </a:p>
      </dgm:t>
    </dgm:pt>
    <dgm:pt modelId="{EAA04D1F-7758-4392-84FE-5D8D50269907}" type="pres">
      <dgm:prSet presAssocID="{8B5AED68-F78A-4A4F-9369-2A0C2E47C3A6}" presName="hierChild5" presStyleCnt="0"/>
      <dgm:spPr/>
      <dgm:t>
        <a:bodyPr/>
        <a:lstStyle/>
        <a:p>
          <a:pPr rtl="1"/>
          <a:endParaRPr lang="ar-SA"/>
        </a:p>
      </dgm:t>
    </dgm:pt>
    <dgm:pt modelId="{0830744F-B399-4B8C-970A-4D1F9E625DF4}" type="pres">
      <dgm:prSet presAssocID="{5B774061-949B-4E56-8CD3-483A04EF10EB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9400DA5B-710C-4C7F-A974-011E4EDD4069}" type="presOf" srcId="{B2E003BF-AE86-44ED-BA94-FDC989425996}" destId="{3674338A-9E8B-4EF8-863E-949277660985}" srcOrd="0" destOrd="0" presId="urn:microsoft.com/office/officeart/2005/8/layout/orgChart1"/>
    <dgm:cxn modelId="{A8682FC7-42E9-4FDB-BB98-1EFBBCD2A971}" type="presOf" srcId="{8347231D-A655-4400-9461-2D964B338FD4}" destId="{C7C8D323-8B58-49B5-90DC-BBB48D757865}" srcOrd="0" destOrd="0" presId="urn:microsoft.com/office/officeart/2005/8/layout/orgChart1"/>
    <dgm:cxn modelId="{B0789B8B-AB30-4B5D-9B5C-13167CD1ABC6}" type="presOf" srcId="{E0C09F8C-CAB3-4946-82CE-DD7D96803E20}" destId="{63D05F9D-E055-48D3-BFEA-2E7DB1824A0B}" srcOrd="1" destOrd="0" presId="urn:microsoft.com/office/officeart/2005/8/layout/orgChart1"/>
    <dgm:cxn modelId="{369EF96F-5BED-4827-B3AC-0CB25BDEECFC}" type="presOf" srcId="{DEFDE61F-79D5-47CF-83F2-52917C5B9EE1}" destId="{6EF8A197-FFBB-4BCE-88A9-C2BABAE8F486}" srcOrd="1" destOrd="0" presId="urn:microsoft.com/office/officeart/2005/8/layout/orgChart1"/>
    <dgm:cxn modelId="{63EE2261-FF85-4ACF-847E-1C31D32418C3}" srcId="{8B5AED68-F78A-4A4F-9369-2A0C2E47C3A6}" destId="{E0C09F8C-CAB3-4946-82CE-DD7D96803E20}" srcOrd="2" destOrd="0" parTransId="{D19A160B-9D47-40AC-8DA6-922891FC90C1}" sibTransId="{DF144F8E-5C1D-4134-9073-F6F42869559B}"/>
    <dgm:cxn modelId="{800F2F2B-0082-4C3F-9BC2-60596DDBC565}" type="presOf" srcId="{649D21BD-6D4A-4EAE-B2AF-12A3E9F7FFCE}" destId="{674BCD33-773D-40D5-9642-AC985FFDF429}" srcOrd="0" destOrd="0" presId="urn:microsoft.com/office/officeart/2005/8/layout/orgChart1"/>
    <dgm:cxn modelId="{BED36F93-62DF-4127-ACF4-477CEE9EE83B}" type="presOf" srcId="{D19A160B-9D47-40AC-8DA6-922891FC90C1}" destId="{2C297C46-CF83-48B0-9265-2FC2B31D5721}" srcOrd="0" destOrd="0" presId="urn:microsoft.com/office/officeart/2005/8/layout/orgChart1"/>
    <dgm:cxn modelId="{A8622973-E527-452A-8996-82C8390258D1}" srcId="{649D21BD-6D4A-4EAE-B2AF-12A3E9F7FFCE}" destId="{C4C126C8-62D1-4AC0-8F7C-E6B472054197}" srcOrd="3" destOrd="0" parTransId="{B2E003BF-AE86-44ED-BA94-FDC989425996}" sibTransId="{D17B594F-C5BC-4A13-8999-F069639AE710}"/>
    <dgm:cxn modelId="{3EC100DF-CFE9-468F-A763-8EEFE95DE3C6}" type="presOf" srcId="{DEFDE61F-79D5-47CF-83F2-52917C5B9EE1}" destId="{737417D8-2B6D-44C4-B6E2-3573C50EEF8F}" srcOrd="0" destOrd="0" presId="urn:microsoft.com/office/officeart/2005/8/layout/orgChart1"/>
    <dgm:cxn modelId="{75DD2038-C0E0-4F67-BEBD-6372A2FAC417}" type="presOf" srcId="{1CC0F79D-5D4A-48C4-A292-28238F5208D7}" destId="{0771F74B-DA26-4CBD-A829-B3C14A5A0505}" srcOrd="1" destOrd="0" presId="urn:microsoft.com/office/officeart/2005/8/layout/orgChart1"/>
    <dgm:cxn modelId="{7C9B473B-46C3-4893-A858-2503C95D9A59}" type="presOf" srcId="{1B0A5F2D-5A05-4AC2-8FF0-492431376565}" destId="{A3160D33-073B-4D02-A304-E23C7AE91B7C}" srcOrd="0" destOrd="0" presId="urn:microsoft.com/office/officeart/2005/8/layout/orgChart1"/>
    <dgm:cxn modelId="{77999DF3-C486-4C6C-914B-306B7803D9F6}" type="presOf" srcId="{5B774061-949B-4E56-8CD3-483A04EF10EB}" destId="{A774F2EF-651A-47EC-AFAD-0E49F3FCB3C9}" srcOrd="0" destOrd="0" presId="urn:microsoft.com/office/officeart/2005/8/layout/orgChart1"/>
    <dgm:cxn modelId="{1543B1AD-99A6-4867-AB1F-188C7EEE7546}" type="presOf" srcId="{CF0413E6-641E-4D5A-ADF3-EF04977D0D9C}" destId="{F7937FE4-68AD-487B-B814-593A03BAB15C}" srcOrd="0" destOrd="0" presId="urn:microsoft.com/office/officeart/2005/8/layout/orgChart1"/>
    <dgm:cxn modelId="{ED360716-956E-41FC-9133-50992159813A}" type="presOf" srcId="{8E777AEE-C8BD-4C9C-877E-62F0C036E724}" destId="{1CDBEFD5-1620-4E1E-864D-A68F31DA3178}" srcOrd="0" destOrd="0" presId="urn:microsoft.com/office/officeart/2005/8/layout/orgChart1"/>
    <dgm:cxn modelId="{E3F451A6-219D-4589-86D9-FFED9501B4A0}" srcId="{8B5AED68-F78A-4A4F-9369-2A0C2E47C3A6}" destId="{1CC0F79D-5D4A-48C4-A292-28238F5208D7}" srcOrd="3" destOrd="0" parTransId="{FCC1125D-A5AF-426D-B342-986F467F947A}" sibTransId="{8BA0F075-B906-4747-B4D4-A92374DFF044}"/>
    <dgm:cxn modelId="{82BC14B1-A75B-4900-A7ED-F9924E0BB5F1}" type="presOf" srcId="{35D1DD3F-6949-456C-98B3-8EFA558F6352}" destId="{A072C475-07D4-40D4-B4FD-FDEEC4739484}" srcOrd="0" destOrd="0" presId="urn:microsoft.com/office/officeart/2005/8/layout/orgChart1"/>
    <dgm:cxn modelId="{6A34481F-7DDE-4B60-B02E-D1BDBBEC1A69}" type="presOf" srcId="{235D242B-C053-4C34-B863-A3E40A42E9AA}" destId="{2F3C90D1-0C94-4E79-A840-144F2B2E47B9}" srcOrd="1" destOrd="0" presId="urn:microsoft.com/office/officeart/2005/8/layout/orgChart1"/>
    <dgm:cxn modelId="{0F6D53CF-7B62-43F0-B88A-22A0787DC63F}" srcId="{649D21BD-6D4A-4EAE-B2AF-12A3E9F7FFCE}" destId="{DEFDE61F-79D5-47CF-83F2-52917C5B9EE1}" srcOrd="0" destOrd="0" parTransId="{0747B665-333B-4EA3-A81E-AD71354F2A83}" sibTransId="{515C916F-D78A-45B9-A410-B4924A784597}"/>
    <dgm:cxn modelId="{06157FDE-F02F-4F69-90A9-A21AA906017C}" type="presOf" srcId="{649D21BD-6D4A-4EAE-B2AF-12A3E9F7FFCE}" destId="{0A9F4A8B-2DD7-4629-B3C2-205E53E08575}" srcOrd="1" destOrd="0" presId="urn:microsoft.com/office/officeart/2005/8/layout/orgChart1"/>
    <dgm:cxn modelId="{72E1A6E1-EF04-4DD5-9611-9F8BA2B97461}" srcId="{649D21BD-6D4A-4EAE-B2AF-12A3E9F7FFCE}" destId="{35D1DD3F-6949-456C-98B3-8EFA558F6352}" srcOrd="1" destOrd="0" parTransId="{FBB5610F-55CF-4DD6-927B-699CBB2830F0}" sibTransId="{F3F6D199-A96A-450C-B508-75ED43EBDB51}"/>
    <dgm:cxn modelId="{78C5C045-8188-4CEE-BE32-9E9C486D61EC}" type="presOf" srcId="{E0C09F8C-CAB3-4946-82CE-DD7D96803E20}" destId="{5CEE50F4-B36B-4FEF-8237-EB59711AA765}" srcOrd="0" destOrd="0" presId="urn:microsoft.com/office/officeart/2005/8/layout/orgChart1"/>
    <dgm:cxn modelId="{B9F4755B-BB65-4277-A90E-1D0AFB1148B5}" type="presOf" srcId="{8B5AED68-F78A-4A4F-9369-2A0C2E47C3A6}" destId="{CDF2EA55-B4B2-4A79-9B17-17B6388BEC85}" srcOrd="1" destOrd="0" presId="urn:microsoft.com/office/officeart/2005/8/layout/orgChart1"/>
    <dgm:cxn modelId="{9ADA7053-CD30-45FD-A7DB-B2E65961A54A}" type="presOf" srcId="{35D1DD3F-6949-456C-98B3-8EFA558F6352}" destId="{B90E9AC1-EF88-41B4-AA2E-1422DB74D893}" srcOrd="1" destOrd="0" presId="urn:microsoft.com/office/officeart/2005/8/layout/orgChart1"/>
    <dgm:cxn modelId="{C2F830A5-8FD5-4EC0-B670-EE30FB3F82C5}" type="presOf" srcId="{C4C126C8-62D1-4AC0-8F7C-E6B472054197}" destId="{45AB7D10-24D7-4138-9509-2B76234EB0C1}" srcOrd="0" destOrd="0" presId="urn:microsoft.com/office/officeart/2005/8/layout/orgChart1"/>
    <dgm:cxn modelId="{28375512-867C-4101-99AB-6D443328E134}" type="presOf" srcId="{8E95CDBE-FBD3-4469-91ED-55FA30EA6C5E}" destId="{21DF049D-2046-46F5-8D22-C1D09ED76D61}" srcOrd="0" destOrd="0" presId="urn:microsoft.com/office/officeart/2005/8/layout/orgChart1"/>
    <dgm:cxn modelId="{6646C6AA-111E-4DA9-B4F9-98B453319204}" type="presOf" srcId="{BB8787F0-08B8-4FC6-9B52-0D6466442643}" destId="{6D523F25-17A2-4288-9166-507D46146C8F}" srcOrd="0" destOrd="0" presId="urn:microsoft.com/office/officeart/2005/8/layout/orgChart1"/>
    <dgm:cxn modelId="{54B21D27-AC4E-490D-8B6E-85953DBFCD10}" type="presOf" srcId="{FBB5610F-55CF-4DD6-927B-699CBB2830F0}" destId="{A6AA9551-FEF8-4A7D-98DE-E02D1640AE76}" srcOrd="0" destOrd="0" presId="urn:microsoft.com/office/officeart/2005/8/layout/orgChart1"/>
    <dgm:cxn modelId="{F8E775C4-169B-43B3-BF24-B721335BEA29}" type="presOf" srcId="{5B774061-949B-4E56-8CD3-483A04EF10EB}" destId="{68E045FE-B59A-4857-97E1-A0D94A7F3552}" srcOrd="1" destOrd="0" presId="urn:microsoft.com/office/officeart/2005/8/layout/orgChart1"/>
    <dgm:cxn modelId="{E1B25787-BE0F-4DEF-8CAB-56AB01B93257}" type="presOf" srcId="{F8C83CAA-D696-477F-902E-B7C210DB6017}" destId="{D548C648-9883-4F95-9289-973F0EE5258D}" srcOrd="0" destOrd="0" presId="urn:microsoft.com/office/officeart/2005/8/layout/orgChart1"/>
    <dgm:cxn modelId="{1EFAB6A2-2D3D-43C0-A14F-64F2EDBDD8FE}" srcId="{8B5AED68-F78A-4A4F-9369-2A0C2E47C3A6}" destId="{1B0A5F2D-5A05-4AC2-8FF0-492431376565}" srcOrd="0" destOrd="0" parTransId="{8347231D-A655-4400-9461-2D964B338FD4}" sibTransId="{DE0AD896-BAAB-4C65-BDD3-77CBA36759E0}"/>
    <dgm:cxn modelId="{52597B8C-CD78-4F7C-AAB8-00ADB72DD6D5}" srcId="{BB8787F0-08B8-4FC6-9B52-0D6466442643}" destId="{5B774061-949B-4E56-8CD3-483A04EF10EB}" srcOrd="0" destOrd="0" parTransId="{911038DB-FCD7-4526-9ABC-ACCB6EA7DA0A}" sibTransId="{7441B476-B10D-402A-AB10-27F566E4137E}"/>
    <dgm:cxn modelId="{00C67BE6-FA6A-4961-81F2-DD7EB86DD0E4}" srcId="{5B774061-949B-4E56-8CD3-483A04EF10EB}" destId="{649D21BD-6D4A-4EAE-B2AF-12A3E9F7FFCE}" srcOrd="0" destOrd="0" parTransId="{CF0413E6-641E-4D5A-ADF3-EF04977D0D9C}" sibTransId="{046048CD-06A8-423D-8528-9A51A9C19814}"/>
    <dgm:cxn modelId="{E530F5B8-0527-4AE8-B034-B7340115961F}" type="presOf" srcId="{C4C126C8-62D1-4AC0-8F7C-E6B472054197}" destId="{87EB0F16-1901-4B1A-9D92-A73E1128D86B}" srcOrd="1" destOrd="0" presId="urn:microsoft.com/office/officeart/2005/8/layout/orgChart1"/>
    <dgm:cxn modelId="{1BFD4615-FC09-40C2-A47A-0EE64537D47F}" type="presOf" srcId="{1CC0F79D-5D4A-48C4-A292-28238F5208D7}" destId="{843078FC-DF8B-4742-B226-5ECD9AFAFF92}" srcOrd="0" destOrd="0" presId="urn:microsoft.com/office/officeart/2005/8/layout/orgChart1"/>
    <dgm:cxn modelId="{5EFFBD2C-9E64-4548-8410-71AF766F734B}" type="presOf" srcId="{4BE0FE3A-9355-4D9D-B39B-68E64FA20953}" destId="{BEF8F7A1-52B0-48A6-9A16-2996D6479020}" srcOrd="0" destOrd="0" presId="urn:microsoft.com/office/officeart/2005/8/layout/orgChart1"/>
    <dgm:cxn modelId="{AC433C9A-3293-4729-BECD-44C8A8BFC6B1}" type="presOf" srcId="{235D242B-C053-4C34-B863-A3E40A42E9AA}" destId="{F247D0AA-347E-4253-9684-166F9265EBD5}" srcOrd="0" destOrd="0" presId="urn:microsoft.com/office/officeart/2005/8/layout/orgChart1"/>
    <dgm:cxn modelId="{6E4B853B-2E9F-4513-887A-AF1D64D24328}" srcId="{5B774061-949B-4E56-8CD3-483A04EF10EB}" destId="{8B5AED68-F78A-4A4F-9369-2A0C2E47C3A6}" srcOrd="1" destOrd="0" parTransId="{4BE0FE3A-9355-4D9D-B39B-68E64FA20953}" sibTransId="{2B5A22AE-0033-4550-A961-9D64D5267A7B}"/>
    <dgm:cxn modelId="{66B0624E-DEE6-4EEF-9A01-17904134617A}" srcId="{649D21BD-6D4A-4EAE-B2AF-12A3E9F7FFCE}" destId="{235D242B-C053-4C34-B863-A3E40A42E9AA}" srcOrd="2" destOrd="0" parTransId="{8E777AEE-C8BD-4C9C-877E-62F0C036E724}" sibTransId="{E04D5FBF-1C7B-40E7-A782-E1D4DE258430}"/>
    <dgm:cxn modelId="{7FB0E01B-5A6C-4A1E-92C4-19F14B402054}" type="presOf" srcId="{8B5AED68-F78A-4A4F-9369-2A0C2E47C3A6}" destId="{D681711F-38A5-4398-9FB0-3BC37F1EB9F0}" srcOrd="0" destOrd="0" presId="urn:microsoft.com/office/officeart/2005/8/layout/orgChart1"/>
    <dgm:cxn modelId="{917BB281-0367-4D1E-A107-E4DA36FC2858}" type="presOf" srcId="{F8C83CAA-D696-477F-902E-B7C210DB6017}" destId="{2BCD7D52-15DD-4161-8FE1-365757357435}" srcOrd="1" destOrd="0" presId="urn:microsoft.com/office/officeart/2005/8/layout/orgChart1"/>
    <dgm:cxn modelId="{AE94C468-C06B-4581-992B-54AECB2F3046}" srcId="{8B5AED68-F78A-4A4F-9369-2A0C2E47C3A6}" destId="{F8C83CAA-D696-477F-902E-B7C210DB6017}" srcOrd="1" destOrd="0" parTransId="{8E95CDBE-FBD3-4469-91ED-55FA30EA6C5E}" sibTransId="{9D4DCF3A-8984-4AD6-9CB1-5DBB58029C7F}"/>
    <dgm:cxn modelId="{D95D586D-2B1C-4915-8BA5-B59BCA001D6D}" type="presOf" srcId="{1B0A5F2D-5A05-4AC2-8FF0-492431376565}" destId="{CE5340BB-A421-435A-92A9-C0B5747E39E8}" srcOrd="1" destOrd="0" presId="urn:microsoft.com/office/officeart/2005/8/layout/orgChart1"/>
    <dgm:cxn modelId="{B742F22E-1861-47DC-8ADF-F67AB2AAF6DE}" type="presOf" srcId="{0747B665-333B-4EA3-A81E-AD71354F2A83}" destId="{A0C118C6-F196-48DB-BA42-D6EF6E1BD2E1}" srcOrd="0" destOrd="0" presId="urn:microsoft.com/office/officeart/2005/8/layout/orgChart1"/>
    <dgm:cxn modelId="{F9A920B5-B52F-40A8-95E7-496C64B4ADF3}" type="presOf" srcId="{FCC1125D-A5AF-426D-B342-986F467F947A}" destId="{C9D92745-168B-4D33-8FBD-8279AFAE33D6}" srcOrd="0" destOrd="0" presId="urn:microsoft.com/office/officeart/2005/8/layout/orgChart1"/>
    <dgm:cxn modelId="{5BD6FC0E-2A0E-46F2-A7F3-224A9C0AA66C}" type="presParOf" srcId="{6D523F25-17A2-4288-9166-507D46146C8F}" destId="{342989C0-6CBE-4D47-95FC-E8FDCC705068}" srcOrd="0" destOrd="0" presId="urn:microsoft.com/office/officeart/2005/8/layout/orgChart1"/>
    <dgm:cxn modelId="{E5479871-4B55-4110-B416-52DFB044FDD9}" type="presParOf" srcId="{342989C0-6CBE-4D47-95FC-E8FDCC705068}" destId="{B75FA1D6-E925-4773-BB58-BE11CBA320F5}" srcOrd="0" destOrd="0" presId="urn:microsoft.com/office/officeart/2005/8/layout/orgChart1"/>
    <dgm:cxn modelId="{E7734076-15DC-43FA-87A6-8CFB0F3F518C}" type="presParOf" srcId="{B75FA1D6-E925-4773-BB58-BE11CBA320F5}" destId="{A774F2EF-651A-47EC-AFAD-0E49F3FCB3C9}" srcOrd="0" destOrd="0" presId="urn:microsoft.com/office/officeart/2005/8/layout/orgChart1"/>
    <dgm:cxn modelId="{F998CC67-2ADB-44BD-9CB8-DAFCC9B58630}" type="presParOf" srcId="{B75FA1D6-E925-4773-BB58-BE11CBA320F5}" destId="{68E045FE-B59A-4857-97E1-A0D94A7F3552}" srcOrd="1" destOrd="0" presId="urn:microsoft.com/office/officeart/2005/8/layout/orgChart1"/>
    <dgm:cxn modelId="{CC8C5377-FC0E-47D7-87C1-6F297D2BCCED}" type="presParOf" srcId="{342989C0-6CBE-4D47-95FC-E8FDCC705068}" destId="{E2BB5DAB-0533-456A-9FF5-2BD57288A8EB}" srcOrd="1" destOrd="0" presId="urn:microsoft.com/office/officeart/2005/8/layout/orgChart1"/>
    <dgm:cxn modelId="{FA75C5B4-EE42-4E7F-986D-1907C2C5E226}" type="presParOf" srcId="{E2BB5DAB-0533-456A-9FF5-2BD57288A8EB}" destId="{F7937FE4-68AD-487B-B814-593A03BAB15C}" srcOrd="0" destOrd="0" presId="urn:microsoft.com/office/officeart/2005/8/layout/orgChart1"/>
    <dgm:cxn modelId="{72488C0C-9DDE-4F03-B804-45F4AB1ADE6A}" type="presParOf" srcId="{E2BB5DAB-0533-456A-9FF5-2BD57288A8EB}" destId="{76D977F3-17A1-4955-975B-1C0B8596238B}" srcOrd="1" destOrd="0" presId="urn:microsoft.com/office/officeart/2005/8/layout/orgChart1"/>
    <dgm:cxn modelId="{ABE3E963-4B0C-4C79-9FFC-55C562F2F654}" type="presParOf" srcId="{76D977F3-17A1-4955-975B-1C0B8596238B}" destId="{A7A7ED4D-0805-4131-BD25-68A49924FF01}" srcOrd="0" destOrd="0" presId="urn:microsoft.com/office/officeart/2005/8/layout/orgChart1"/>
    <dgm:cxn modelId="{0D33A425-1670-4303-8647-A8D6F554B5C9}" type="presParOf" srcId="{A7A7ED4D-0805-4131-BD25-68A49924FF01}" destId="{674BCD33-773D-40D5-9642-AC985FFDF429}" srcOrd="0" destOrd="0" presId="urn:microsoft.com/office/officeart/2005/8/layout/orgChart1"/>
    <dgm:cxn modelId="{36636457-7D51-4BE7-86A6-CF59D684BC3B}" type="presParOf" srcId="{A7A7ED4D-0805-4131-BD25-68A49924FF01}" destId="{0A9F4A8B-2DD7-4629-B3C2-205E53E08575}" srcOrd="1" destOrd="0" presId="urn:microsoft.com/office/officeart/2005/8/layout/orgChart1"/>
    <dgm:cxn modelId="{0A752BA5-BB41-41A3-9046-6DCBE3D4D7B3}" type="presParOf" srcId="{76D977F3-17A1-4955-975B-1C0B8596238B}" destId="{27653859-B56B-4EC4-A0B1-D51E4BC7E5DD}" srcOrd="1" destOrd="0" presId="urn:microsoft.com/office/officeart/2005/8/layout/orgChart1"/>
    <dgm:cxn modelId="{19CD629C-BBB4-4050-A14C-11E819781095}" type="presParOf" srcId="{27653859-B56B-4EC4-A0B1-D51E4BC7E5DD}" destId="{A0C118C6-F196-48DB-BA42-D6EF6E1BD2E1}" srcOrd="0" destOrd="0" presId="urn:microsoft.com/office/officeart/2005/8/layout/orgChart1"/>
    <dgm:cxn modelId="{6B07F46B-56F3-41D6-B613-AC9D75F9E98B}" type="presParOf" srcId="{27653859-B56B-4EC4-A0B1-D51E4BC7E5DD}" destId="{AF0287D4-BB0F-45A3-8918-ACC79F79F915}" srcOrd="1" destOrd="0" presId="urn:microsoft.com/office/officeart/2005/8/layout/orgChart1"/>
    <dgm:cxn modelId="{2F058D1A-D961-4844-BACA-34CF5452EBF7}" type="presParOf" srcId="{AF0287D4-BB0F-45A3-8918-ACC79F79F915}" destId="{9AB12094-2738-446E-BD42-7A46B6639307}" srcOrd="0" destOrd="0" presId="urn:microsoft.com/office/officeart/2005/8/layout/orgChart1"/>
    <dgm:cxn modelId="{9AF8E010-70FA-4346-A49F-AE2B33260C2A}" type="presParOf" srcId="{9AB12094-2738-446E-BD42-7A46B6639307}" destId="{737417D8-2B6D-44C4-B6E2-3573C50EEF8F}" srcOrd="0" destOrd="0" presId="urn:microsoft.com/office/officeart/2005/8/layout/orgChart1"/>
    <dgm:cxn modelId="{E72CAA46-0E2C-4A63-B1E1-F834879CE9AE}" type="presParOf" srcId="{9AB12094-2738-446E-BD42-7A46B6639307}" destId="{6EF8A197-FFBB-4BCE-88A9-C2BABAE8F486}" srcOrd="1" destOrd="0" presId="urn:microsoft.com/office/officeart/2005/8/layout/orgChart1"/>
    <dgm:cxn modelId="{54C7F2AE-DDEB-4CEA-B6C1-881425549F99}" type="presParOf" srcId="{AF0287D4-BB0F-45A3-8918-ACC79F79F915}" destId="{8E8B238A-A37A-464D-ACC4-B10017CB1C64}" srcOrd="1" destOrd="0" presId="urn:microsoft.com/office/officeart/2005/8/layout/orgChart1"/>
    <dgm:cxn modelId="{B9CA17A8-8616-40DA-83DF-506111E85EE0}" type="presParOf" srcId="{AF0287D4-BB0F-45A3-8918-ACC79F79F915}" destId="{E3EDA21F-6DA9-4610-BE9A-80E4D53BB6B9}" srcOrd="2" destOrd="0" presId="urn:microsoft.com/office/officeart/2005/8/layout/orgChart1"/>
    <dgm:cxn modelId="{8952A812-85DD-46A9-883F-48DBED52D236}" type="presParOf" srcId="{27653859-B56B-4EC4-A0B1-D51E4BC7E5DD}" destId="{A6AA9551-FEF8-4A7D-98DE-E02D1640AE76}" srcOrd="2" destOrd="0" presId="urn:microsoft.com/office/officeart/2005/8/layout/orgChart1"/>
    <dgm:cxn modelId="{3EFFBA3F-C7C7-474D-98B6-D058387CB767}" type="presParOf" srcId="{27653859-B56B-4EC4-A0B1-D51E4BC7E5DD}" destId="{848DFC6C-6507-4478-8B15-51AC72230CC3}" srcOrd="3" destOrd="0" presId="urn:microsoft.com/office/officeart/2005/8/layout/orgChart1"/>
    <dgm:cxn modelId="{C2DD9DBD-7BCA-4BA9-95BB-E48B237D7D6C}" type="presParOf" srcId="{848DFC6C-6507-4478-8B15-51AC72230CC3}" destId="{7235C481-BC00-43D2-A1C1-A92AA521B175}" srcOrd="0" destOrd="0" presId="urn:microsoft.com/office/officeart/2005/8/layout/orgChart1"/>
    <dgm:cxn modelId="{2A9CC79C-4983-4B89-9336-51FE2BB85C50}" type="presParOf" srcId="{7235C481-BC00-43D2-A1C1-A92AA521B175}" destId="{A072C475-07D4-40D4-B4FD-FDEEC4739484}" srcOrd="0" destOrd="0" presId="urn:microsoft.com/office/officeart/2005/8/layout/orgChart1"/>
    <dgm:cxn modelId="{AB6DB685-64AE-4ED1-9CAC-ADB92E12905A}" type="presParOf" srcId="{7235C481-BC00-43D2-A1C1-A92AA521B175}" destId="{B90E9AC1-EF88-41B4-AA2E-1422DB74D893}" srcOrd="1" destOrd="0" presId="urn:microsoft.com/office/officeart/2005/8/layout/orgChart1"/>
    <dgm:cxn modelId="{81A28B2E-BE01-4D0B-8D82-12641B06F130}" type="presParOf" srcId="{848DFC6C-6507-4478-8B15-51AC72230CC3}" destId="{49C71A3B-F43E-4C61-8064-4A965E6380D6}" srcOrd="1" destOrd="0" presId="urn:microsoft.com/office/officeart/2005/8/layout/orgChart1"/>
    <dgm:cxn modelId="{D29B07CA-4723-4CFD-9AFE-FD6F6B53351C}" type="presParOf" srcId="{848DFC6C-6507-4478-8B15-51AC72230CC3}" destId="{C1EC9D16-7898-4062-90C1-F7967F6B4479}" srcOrd="2" destOrd="0" presId="urn:microsoft.com/office/officeart/2005/8/layout/orgChart1"/>
    <dgm:cxn modelId="{85236ABA-FB68-4EEA-AFB1-91B2DF2FDC56}" type="presParOf" srcId="{27653859-B56B-4EC4-A0B1-D51E4BC7E5DD}" destId="{1CDBEFD5-1620-4E1E-864D-A68F31DA3178}" srcOrd="4" destOrd="0" presId="urn:microsoft.com/office/officeart/2005/8/layout/orgChart1"/>
    <dgm:cxn modelId="{CAABE5B0-CB14-4E49-892C-1A0D5A2789B4}" type="presParOf" srcId="{27653859-B56B-4EC4-A0B1-D51E4BC7E5DD}" destId="{0E5ED7CC-B2D0-42E5-94E2-F5E6EEA45632}" srcOrd="5" destOrd="0" presId="urn:microsoft.com/office/officeart/2005/8/layout/orgChart1"/>
    <dgm:cxn modelId="{A3CCC534-89B7-46A7-AA4D-98D2C12CC117}" type="presParOf" srcId="{0E5ED7CC-B2D0-42E5-94E2-F5E6EEA45632}" destId="{ACB9284A-8B2A-4C28-BCFE-422C63974052}" srcOrd="0" destOrd="0" presId="urn:microsoft.com/office/officeart/2005/8/layout/orgChart1"/>
    <dgm:cxn modelId="{DCAB0BE7-98A8-49E5-ADD3-70D6B92CD889}" type="presParOf" srcId="{ACB9284A-8B2A-4C28-BCFE-422C63974052}" destId="{F247D0AA-347E-4253-9684-166F9265EBD5}" srcOrd="0" destOrd="0" presId="urn:microsoft.com/office/officeart/2005/8/layout/orgChart1"/>
    <dgm:cxn modelId="{99C2C645-2343-4F33-849F-9D6EE400B9EB}" type="presParOf" srcId="{ACB9284A-8B2A-4C28-BCFE-422C63974052}" destId="{2F3C90D1-0C94-4E79-A840-144F2B2E47B9}" srcOrd="1" destOrd="0" presId="urn:microsoft.com/office/officeart/2005/8/layout/orgChart1"/>
    <dgm:cxn modelId="{2104D5BA-AE59-44CA-B15C-8B93CC1E527C}" type="presParOf" srcId="{0E5ED7CC-B2D0-42E5-94E2-F5E6EEA45632}" destId="{698BE5A4-0C58-4E59-9929-17F27140EB74}" srcOrd="1" destOrd="0" presId="urn:microsoft.com/office/officeart/2005/8/layout/orgChart1"/>
    <dgm:cxn modelId="{34199AA3-DE72-4DE9-AF56-3270C4BAA01D}" type="presParOf" srcId="{0E5ED7CC-B2D0-42E5-94E2-F5E6EEA45632}" destId="{9D114DFC-79C7-4ADC-A29A-CA33D79B2103}" srcOrd="2" destOrd="0" presId="urn:microsoft.com/office/officeart/2005/8/layout/orgChart1"/>
    <dgm:cxn modelId="{20542C55-C32F-483A-9669-A4CAD52421E2}" type="presParOf" srcId="{27653859-B56B-4EC4-A0B1-D51E4BC7E5DD}" destId="{3674338A-9E8B-4EF8-863E-949277660985}" srcOrd="6" destOrd="0" presId="urn:microsoft.com/office/officeart/2005/8/layout/orgChart1"/>
    <dgm:cxn modelId="{D5EE8C67-7BAA-4CDD-84E0-DA5149934FB3}" type="presParOf" srcId="{27653859-B56B-4EC4-A0B1-D51E4BC7E5DD}" destId="{21F6BBD7-DF8A-4B95-AF74-D5FE8FE252C3}" srcOrd="7" destOrd="0" presId="urn:microsoft.com/office/officeart/2005/8/layout/orgChart1"/>
    <dgm:cxn modelId="{811C7996-37E4-440B-8016-B0EF62A5793D}" type="presParOf" srcId="{21F6BBD7-DF8A-4B95-AF74-D5FE8FE252C3}" destId="{AA326C77-8964-4101-B674-460F30CDB772}" srcOrd="0" destOrd="0" presId="urn:microsoft.com/office/officeart/2005/8/layout/orgChart1"/>
    <dgm:cxn modelId="{FA0F58BB-CE8C-4A09-94EB-284DC2A228B8}" type="presParOf" srcId="{AA326C77-8964-4101-B674-460F30CDB772}" destId="{45AB7D10-24D7-4138-9509-2B76234EB0C1}" srcOrd="0" destOrd="0" presId="urn:microsoft.com/office/officeart/2005/8/layout/orgChart1"/>
    <dgm:cxn modelId="{6DA7ADAD-13E6-4876-AD1C-EAFE1079E4BD}" type="presParOf" srcId="{AA326C77-8964-4101-B674-460F30CDB772}" destId="{87EB0F16-1901-4B1A-9D92-A73E1128D86B}" srcOrd="1" destOrd="0" presId="urn:microsoft.com/office/officeart/2005/8/layout/orgChart1"/>
    <dgm:cxn modelId="{140EFC07-2391-4359-AA39-482753F68955}" type="presParOf" srcId="{21F6BBD7-DF8A-4B95-AF74-D5FE8FE252C3}" destId="{EC8FF57F-C735-4D65-A150-3245ADE21616}" srcOrd="1" destOrd="0" presId="urn:microsoft.com/office/officeart/2005/8/layout/orgChart1"/>
    <dgm:cxn modelId="{57D6765B-7E3F-42ED-BC08-01E6C94E5333}" type="presParOf" srcId="{21F6BBD7-DF8A-4B95-AF74-D5FE8FE252C3}" destId="{78F371D3-B63C-4BC6-9A65-E24ED6124153}" srcOrd="2" destOrd="0" presId="urn:microsoft.com/office/officeart/2005/8/layout/orgChart1"/>
    <dgm:cxn modelId="{33C08C09-5781-462A-A982-AE793DAC3D12}" type="presParOf" srcId="{76D977F3-17A1-4955-975B-1C0B8596238B}" destId="{916D29E2-B099-47CF-8793-C997585238A9}" srcOrd="2" destOrd="0" presId="urn:microsoft.com/office/officeart/2005/8/layout/orgChart1"/>
    <dgm:cxn modelId="{F3E297E5-C4EA-4B2F-B13A-817A63113707}" type="presParOf" srcId="{E2BB5DAB-0533-456A-9FF5-2BD57288A8EB}" destId="{BEF8F7A1-52B0-48A6-9A16-2996D6479020}" srcOrd="2" destOrd="0" presId="urn:microsoft.com/office/officeart/2005/8/layout/orgChart1"/>
    <dgm:cxn modelId="{93573FAA-C616-45F6-95DA-3485C9D85012}" type="presParOf" srcId="{E2BB5DAB-0533-456A-9FF5-2BD57288A8EB}" destId="{61B3F7F3-B40E-4773-94A9-A36437E07F27}" srcOrd="3" destOrd="0" presId="urn:microsoft.com/office/officeart/2005/8/layout/orgChart1"/>
    <dgm:cxn modelId="{07E8A25A-E9EE-4E90-AA64-28E76D50F795}" type="presParOf" srcId="{61B3F7F3-B40E-4773-94A9-A36437E07F27}" destId="{84BBAE49-BA7A-4E2E-A6B6-6CAEDEC54E9A}" srcOrd="0" destOrd="0" presId="urn:microsoft.com/office/officeart/2005/8/layout/orgChart1"/>
    <dgm:cxn modelId="{5838274F-2D63-4651-9A04-8107AF6A0264}" type="presParOf" srcId="{84BBAE49-BA7A-4E2E-A6B6-6CAEDEC54E9A}" destId="{D681711F-38A5-4398-9FB0-3BC37F1EB9F0}" srcOrd="0" destOrd="0" presId="urn:microsoft.com/office/officeart/2005/8/layout/orgChart1"/>
    <dgm:cxn modelId="{8FF08E36-E663-4B31-A505-7A49C5A47EC5}" type="presParOf" srcId="{84BBAE49-BA7A-4E2E-A6B6-6CAEDEC54E9A}" destId="{CDF2EA55-B4B2-4A79-9B17-17B6388BEC85}" srcOrd="1" destOrd="0" presId="urn:microsoft.com/office/officeart/2005/8/layout/orgChart1"/>
    <dgm:cxn modelId="{1F33E35D-1F89-47A6-9C6C-49C971C3B810}" type="presParOf" srcId="{61B3F7F3-B40E-4773-94A9-A36437E07F27}" destId="{DB8AFB98-D5F4-4F0B-A2DF-BB41CBABF87A}" srcOrd="1" destOrd="0" presId="urn:microsoft.com/office/officeart/2005/8/layout/orgChart1"/>
    <dgm:cxn modelId="{813CC3B9-9F45-4C8E-95F4-2CA3995D78AB}" type="presParOf" srcId="{DB8AFB98-D5F4-4F0B-A2DF-BB41CBABF87A}" destId="{C7C8D323-8B58-49B5-90DC-BBB48D757865}" srcOrd="0" destOrd="0" presId="urn:microsoft.com/office/officeart/2005/8/layout/orgChart1"/>
    <dgm:cxn modelId="{9E88FCE7-39C7-4BE8-BF9E-7213575E0916}" type="presParOf" srcId="{DB8AFB98-D5F4-4F0B-A2DF-BB41CBABF87A}" destId="{6332E9D7-E567-40D0-8DB1-FB5470E61EA4}" srcOrd="1" destOrd="0" presId="urn:microsoft.com/office/officeart/2005/8/layout/orgChart1"/>
    <dgm:cxn modelId="{36648898-97B2-4E52-849E-CE0221B97F57}" type="presParOf" srcId="{6332E9D7-E567-40D0-8DB1-FB5470E61EA4}" destId="{8F81DFA8-1AEC-4503-BC3A-0A82275F7FB9}" srcOrd="0" destOrd="0" presId="urn:microsoft.com/office/officeart/2005/8/layout/orgChart1"/>
    <dgm:cxn modelId="{A1392A64-68D8-4AD8-A623-970C7CDB8E2F}" type="presParOf" srcId="{8F81DFA8-1AEC-4503-BC3A-0A82275F7FB9}" destId="{A3160D33-073B-4D02-A304-E23C7AE91B7C}" srcOrd="0" destOrd="0" presId="urn:microsoft.com/office/officeart/2005/8/layout/orgChart1"/>
    <dgm:cxn modelId="{70878203-B79A-46C4-B276-BD9195321905}" type="presParOf" srcId="{8F81DFA8-1AEC-4503-BC3A-0A82275F7FB9}" destId="{CE5340BB-A421-435A-92A9-C0B5747E39E8}" srcOrd="1" destOrd="0" presId="urn:microsoft.com/office/officeart/2005/8/layout/orgChart1"/>
    <dgm:cxn modelId="{E9A3D35C-34B8-45B2-9652-D752CC5F1131}" type="presParOf" srcId="{6332E9D7-E567-40D0-8DB1-FB5470E61EA4}" destId="{50826DC9-3EF7-4322-9147-C2319352D436}" srcOrd="1" destOrd="0" presId="urn:microsoft.com/office/officeart/2005/8/layout/orgChart1"/>
    <dgm:cxn modelId="{0BB763B8-33DC-4484-9654-3E6640BAFC5D}" type="presParOf" srcId="{6332E9D7-E567-40D0-8DB1-FB5470E61EA4}" destId="{F0FE5806-720F-4219-B8B4-2E49E1FEAD0E}" srcOrd="2" destOrd="0" presId="urn:microsoft.com/office/officeart/2005/8/layout/orgChart1"/>
    <dgm:cxn modelId="{D0F9DCB9-DD93-4C6A-B58C-D3CDAFB43796}" type="presParOf" srcId="{DB8AFB98-D5F4-4F0B-A2DF-BB41CBABF87A}" destId="{21DF049D-2046-46F5-8D22-C1D09ED76D61}" srcOrd="2" destOrd="0" presId="urn:microsoft.com/office/officeart/2005/8/layout/orgChart1"/>
    <dgm:cxn modelId="{3EF8587F-9CE4-4D90-8734-2B075070D4A1}" type="presParOf" srcId="{DB8AFB98-D5F4-4F0B-A2DF-BB41CBABF87A}" destId="{82F15B87-E455-4085-AACE-A3AFBADD8C28}" srcOrd="3" destOrd="0" presId="urn:microsoft.com/office/officeart/2005/8/layout/orgChart1"/>
    <dgm:cxn modelId="{DE8174D8-0FB9-4196-B26D-2DF846D6D781}" type="presParOf" srcId="{82F15B87-E455-4085-AACE-A3AFBADD8C28}" destId="{E99A5DD1-F4E0-48EC-8D4C-E2456DC1045A}" srcOrd="0" destOrd="0" presId="urn:microsoft.com/office/officeart/2005/8/layout/orgChart1"/>
    <dgm:cxn modelId="{DA66F39F-5E37-4F5E-B834-8311B765A5A3}" type="presParOf" srcId="{E99A5DD1-F4E0-48EC-8D4C-E2456DC1045A}" destId="{D548C648-9883-4F95-9289-973F0EE5258D}" srcOrd="0" destOrd="0" presId="urn:microsoft.com/office/officeart/2005/8/layout/orgChart1"/>
    <dgm:cxn modelId="{2964F78A-2E8A-4B15-A5A8-434AEBF517B0}" type="presParOf" srcId="{E99A5DD1-F4E0-48EC-8D4C-E2456DC1045A}" destId="{2BCD7D52-15DD-4161-8FE1-365757357435}" srcOrd="1" destOrd="0" presId="urn:microsoft.com/office/officeart/2005/8/layout/orgChart1"/>
    <dgm:cxn modelId="{0CCC028C-5D81-43CD-B269-0D7F9C32F7F4}" type="presParOf" srcId="{82F15B87-E455-4085-AACE-A3AFBADD8C28}" destId="{E9C4F87A-5C6C-4D61-961B-BFF64A72AE2D}" srcOrd="1" destOrd="0" presId="urn:microsoft.com/office/officeart/2005/8/layout/orgChart1"/>
    <dgm:cxn modelId="{917B0BB0-6FA0-46B6-9955-7D67A1308356}" type="presParOf" srcId="{82F15B87-E455-4085-AACE-A3AFBADD8C28}" destId="{7E018B44-553C-41C0-B6DC-D857220F7C02}" srcOrd="2" destOrd="0" presId="urn:microsoft.com/office/officeart/2005/8/layout/orgChart1"/>
    <dgm:cxn modelId="{E1BCCCD9-0BD5-475C-A84B-E925358F8F78}" type="presParOf" srcId="{DB8AFB98-D5F4-4F0B-A2DF-BB41CBABF87A}" destId="{2C297C46-CF83-48B0-9265-2FC2B31D5721}" srcOrd="4" destOrd="0" presId="urn:microsoft.com/office/officeart/2005/8/layout/orgChart1"/>
    <dgm:cxn modelId="{F54B9A25-9BAD-420E-B289-CC690B14751D}" type="presParOf" srcId="{DB8AFB98-D5F4-4F0B-A2DF-BB41CBABF87A}" destId="{A4B875BC-E0A7-4B13-92FC-793F4B2C3905}" srcOrd="5" destOrd="0" presId="urn:microsoft.com/office/officeart/2005/8/layout/orgChart1"/>
    <dgm:cxn modelId="{9B72F9C1-D0E7-49A4-B4FC-5692FD2CC1CC}" type="presParOf" srcId="{A4B875BC-E0A7-4B13-92FC-793F4B2C3905}" destId="{0C0CF044-8AB6-4AB4-B412-ABF55264E09B}" srcOrd="0" destOrd="0" presId="urn:microsoft.com/office/officeart/2005/8/layout/orgChart1"/>
    <dgm:cxn modelId="{549A8162-26AB-42B2-9BD8-2A2F5DFFBFC0}" type="presParOf" srcId="{0C0CF044-8AB6-4AB4-B412-ABF55264E09B}" destId="{5CEE50F4-B36B-4FEF-8237-EB59711AA765}" srcOrd="0" destOrd="0" presId="urn:microsoft.com/office/officeart/2005/8/layout/orgChart1"/>
    <dgm:cxn modelId="{8592FA7E-D7B6-4B14-AC6A-7FF14FEC77ED}" type="presParOf" srcId="{0C0CF044-8AB6-4AB4-B412-ABF55264E09B}" destId="{63D05F9D-E055-48D3-BFEA-2E7DB1824A0B}" srcOrd="1" destOrd="0" presId="urn:microsoft.com/office/officeart/2005/8/layout/orgChart1"/>
    <dgm:cxn modelId="{8196F854-3808-4862-91CE-FFDE65D72FE7}" type="presParOf" srcId="{A4B875BC-E0A7-4B13-92FC-793F4B2C3905}" destId="{C9678468-8DD0-4965-B3B6-6EF545602152}" srcOrd="1" destOrd="0" presId="urn:microsoft.com/office/officeart/2005/8/layout/orgChart1"/>
    <dgm:cxn modelId="{3E6B8E8A-6112-41F7-B914-CE22FA1005E8}" type="presParOf" srcId="{A4B875BC-E0A7-4B13-92FC-793F4B2C3905}" destId="{36167F7B-FAAE-4D3E-9E07-53E8905D126F}" srcOrd="2" destOrd="0" presId="urn:microsoft.com/office/officeart/2005/8/layout/orgChart1"/>
    <dgm:cxn modelId="{C948EEDD-108E-44EB-81B7-BFCC5FC7C3C7}" type="presParOf" srcId="{DB8AFB98-D5F4-4F0B-A2DF-BB41CBABF87A}" destId="{C9D92745-168B-4D33-8FBD-8279AFAE33D6}" srcOrd="6" destOrd="0" presId="urn:microsoft.com/office/officeart/2005/8/layout/orgChart1"/>
    <dgm:cxn modelId="{6EDABF46-3F29-4E98-AE18-97D5698A6769}" type="presParOf" srcId="{DB8AFB98-D5F4-4F0B-A2DF-BB41CBABF87A}" destId="{DA6A5C42-0FA6-4BD9-AF87-8C86D197FA5C}" srcOrd="7" destOrd="0" presId="urn:microsoft.com/office/officeart/2005/8/layout/orgChart1"/>
    <dgm:cxn modelId="{26F32DE2-47BC-4C2C-9E3F-949EC3608B95}" type="presParOf" srcId="{DA6A5C42-0FA6-4BD9-AF87-8C86D197FA5C}" destId="{7B836830-7612-4593-9DD1-B48E60AAE8BA}" srcOrd="0" destOrd="0" presId="urn:microsoft.com/office/officeart/2005/8/layout/orgChart1"/>
    <dgm:cxn modelId="{9B1920CF-5E02-4CC0-9F95-4CC1D6BB3EC6}" type="presParOf" srcId="{7B836830-7612-4593-9DD1-B48E60AAE8BA}" destId="{843078FC-DF8B-4742-B226-5ECD9AFAFF92}" srcOrd="0" destOrd="0" presId="urn:microsoft.com/office/officeart/2005/8/layout/orgChart1"/>
    <dgm:cxn modelId="{DF861065-5CC0-42B6-92BC-3878372BAC3C}" type="presParOf" srcId="{7B836830-7612-4593-9DD1-B48E60AAE8BA}" destId="{0771F74B-DA26-4CBD-A829-B3C14A5A0505}" srcOrd="1" destOrd="0" presId="urn:microsoft.com/office/officeart/2005/8/layout/orgChart1"/>
    <dgm:cxn modelId="{09E854DD-6B8E-40DF-BAE0-ABBE168AC791}" type="presParOf" srcId="{DA6A5C42-0FA6-4BD9-AF87-8C86D197FA5C}" destId="{8A4F1CF4-98E4-42EF-BDDC-2222E487EE66}" srcOrd="1" destOrd="0" presId="urn:microsoft.com/office/officeart/2005/8/layout/orgChart1"/>
    <dgm:cxn modelId="{33D7F617-016D-4FDF-9ED3-A51AD91C201A}" type="presParOf" srcId="{DA6A5C42-0FA6-4BD9-AF87-8C86D197FA5C}" destId="{B24C9F64-F561-4CD8-B297-9141091B81B8}" srcOrd="2" destOrd="0" presId="urn:microsoft.com/office/officeart/2005/8/layout/orgChart1"/>
    <dgm:cxn modelId="{26FFF63D-D4F6-439E-A406-242156AB30B3}" type="presParOf" srcId="{61B3F7F3-B40E-4773-94A9-A36437E07F27}" destId="{EAA04D1F-7758-4392-84FE-5D8D50269907}" srcOrd="2" destOrd="0" presId="urn:microsoft.com/office/officeart/2005/8/layout/orgChart1"/>
    <dgm:cxn modelId="{C14153D4-7313-4D7C-90D3-883874E2E317}" type="presParOf" srcId="{342989C0-6CBE-4D47-95FC-E8FDCC705068}" destId="{0830744F-B399-4B8C-970A-4D1F9E625D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6D1658-8EBB-4ECC-A440-AC510C36A55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7A9CE27D-9B7A-48A8-8E5C-66904C77631C}" type="pres">
      <dgm:prSet presAssocID="{5C6D1658-8EBB-4ECC-A440-AC510C36A55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F51E4D-D444-495D-AF44-573C41B41818}" type="pres">
      <dgm:prSet presAssocID="{5C6D1658-8EBB-4ECC-A440-AC510C36A556}" presName="dummyMaxCanvas" presStyleCnt="0">
        <dgm:presLayoutVars/>
      </dgm:prSet>
      <dgm:spPr/>
    </dgm:pt>
  </dgm:ptLst>
  <dgm:cxnLst>
    <dgm:cxn modelId="{D7B9BAE7-BF2D-407E-B23E-363142C5C6E7}" type="presOf" srcId="{5C6D1658-8EBB-4ECC-A440-AC510C36A556}" destId="{7A9CE27D-9B7A-48A8-8E5C-66904C77631C}" srcOrd="0" destOrd="0" presId="urn:microsoft.com/office/officeart/2005/8/layout/vProcess5"/>
    <dgm:cxn modelId="{666E1DAA-CB82-4C2A-9B7D-9D2A4F4C87ED}" type="presParOf" srcId="{7A9CE27D-9B7A-48A8-8E5C-66904C77631C}" destId="{47F51E4D-D444-495D-AF44-573C41B4181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09A91F-9B48-461C-A51B-0CD507A6BA68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6B9EB8-B279-4E68-B0BB-36E6E87B7B42}">
      <dgm:prSet phldrT="[نص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increase pharmacists’ job satisfaction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094EF59-AE0F-4404-B8CE-E30279A8DEA0}" type="parTrans" cxnId="{4D60BA55-8F66-44A6-A490-BFF96227CEC8}">
      <dgm:prSet/>
      <dgm:spPr/>
      <dgm:t>
        <a:bodyPr/>
        <a:lstStyle/>
        <a:p>
          <a:endParaRPr lang="en-US"/>
        </a:p>
      </dgm:t>
    </dgm:pt>
    <dgm:pt modelId="{155FEB8E-EA97-4574-B9C9-6E353844F8F8}" type="sibTrans" cxnId="{4D60BA55-8F66-44A6-A490-BFF96227CEC8}">
      <dgm:prSet/>
      <dgm:spPr/>
      <dgm:t>
        <a:bodyPr/>
        <a:lstStyle/>
        <a:p>
          <a:endParaRPr lang="en-US"/>
        </a:p>
      </dgm:t>
    </dgm:pt>
    <dgm:pt modelId="{EB15E52D-58A3-43FF-95DE-087F4595E7B9}">
      <dgm:prSet phldrT="[نص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create a better informed sector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D7F8603-44E2-495F-8A82-EC5955D649EC}" type="parTrans" cxnId="{7E45F1FB-AF3A-45BA-A1F7-296E15EC708C}">
      <dgm:prSet/>
      <dgm:spPr/>
      <dgm:t>
        <a:bodyPr/>
        <a:lstStyle/>
        <a:p>
          <a:endParaRPr lang="en-US"/>
        </a:p>
      </dgm:t>
    </dgm:pt>
    <dgm:pt modelId="{BFBD4F94-2D47-4D74-8733-02E3B8BB2A22}" type="sibTrans" cxnId="{7E45F1FB-AF3A-45BA-A1F7-296E15EC708C}">
      <dgm:prSet/>
      <dgm:spPr/>
      <dgm:t>
        <a:bodyPr/>
        <a:lstStyle/>
        <a:p>
          <a:endParaRPr lang="en-US"/>
        </a:p>
      </dgm:t>
    </dgm:pt>
    <dgm:pt modelId="{C8BC5E8B-01ED-4AC1-AC1F-DA5787090935}">
      <dgm:prSet phldrT="[نص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enhance the cooperation between the pharmacists and other stakeholders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EBD215A-C21A-48F0-B981-AF41217B18EB}" type="parTrans" cxnId="{4142BD60-A5B2-439F-B81F-83737510E09B}">
      <dgm:prSet/>
      <dgm:spPr/>
      <dgm:t>
        <a:bodyPr/>
        <a:lstStyle/>
        <a:p>
          <a:endParaRPr lang="en-US"/>
        </a:p>
      </dgm:t>
    </dgm:pt>
    <dgm:pt modelId="{1BBAE3FC-CEC5-4281-962E-17DBC9BFE1D6}" type="sibTrans" cxnId="{4142BD60-A5B2-439F-B81F-83737510E09B}">
      <dgm:prSet/>
      <dgm:spPr/>
      <dgm:t>
        <a:bodyPr/>
        <a:lstStyle/>
        <a:p>
          <a:endParaRPr lang="en-US"/>
        </a:p>
      </dgm:t>
    </dgm:pt>
    <dgm:pt modelId="{3D6514C1-EC30-49E7-A06C-AC592A2DB221}" type="pres">
      <dgm:prSet presAssocID="{BF09A91F-9B48-461C-A51B-0CD507A6BA6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82F3F8-C8BA-4F54-ACAE-F5095E7CABB9}" type="pres">
      <dgm:prSet presAssocID="{E06B9EB8-B279-4E68-B0BB-36E6E87B7B42}" presName="node" presStyleLbl="node1" presStyleIdx="0" presStyleCnt="3" custScaleX="146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86A4F-ACF2-4ED6-A248-FD7BE372D2D1}" type="pres">
      <dgm:prSet presAssocID="{E06B9EB8-B279-4E68-B0BB-36E6E87B7B42}" presName="spNode" presStyleCnt="0"/>
      <dgm:spPr/>
      <dgm:t>
        <a:bodyPr/>
        <a:lstStyle/>
        <a:p>
          <a:pPr rtl="1"/>
          <a:endParaRPr lang="ar-SA"/>
        </a:p>
      </dgm:t>
    </dgm:pt>
    <dgm:pt modelId="{7C46BCF1-0CD2-4BA7-884B-C41AE82073FD}" type="pres">
      <dgm:prSet presAssocID="{155FEB8E-EA97-4574-B9C9-6E353844F8F8}" presName="sibTrans" presStyleLbl="sibTrans1D1" presStyleIdx="0" presStyleCnt="3"/>
      <dgm:spPr/>
      <dgm:t>
        <a:bodyPr/>
        <a:lstStyle/>
        <a:p>
          <a:endParaRPr lang="en-US"/>
        </a:p>
      </dgm:t>
    </dgm:pt>
    <dgm:pt modelId="{F944CFD5-F43E-4304-9EFF-593ADD2D01B4}" type="pres">
      <dgm:prSet presAssocID="{EB15E52D-58A3-43FF-95DE-087F4595E7B9}" presName="node" presStyleLbl="node1" presStyleIdx="1" presStyleCnt="3" custScaleX="144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844FB-A954-4D26-82C8-DEED5750F693}" type="pres">
      <dgm:prSet presAssocID="{EB15E52D-58A3-43FF-95DE-087F4595E7B9}" presName="spNode" presStyleCnt="0"/>
      <dgm:spPr/>
      <dgm:t>
        <a:bodyPr/>
        <a:lstStyle/>
        <a:p>
          <a:pPr rtl="1"/>
          <a:endParaRPr lang="ar-SA"/>
        </a:p>
      </dgm:t>
    </dgm:pt>
    <dgm:pt modelId="{F6D177F3-CC2E-4E26-B33C-9F0D8163F2AD}" type="pres">
      <dgm:prSet presAssocID="{BFBD4F94-2D47-4D74-8733-02E3B8BB2A22}" presName="sibTrans" presStyleLbl="sibTrans1D1" presStyleIdx="1" presStyleCnt="3"/>
      <dgm:spPr/>
      <dgm:t>
        <a:bodyPr/>
        <a:lstStyle/>
        <a:p>
          <a:endParaRPr lang="en-US"/>
        </a:p>
      </dgm:t>
    </dgm:pt>
    <dgm:pt modelId="{D828B185-D2B5-4891-A70C-8DD5B29E00F7}" type="pres">
      <dgm:prSet presAssocID="{C8BC5E8B-01ED-4AC1-AC1F-DA5787090935}" presName="node" presStyleLbl="node1" presStyleIdx="2" presStyleCnt="3" custScaleX="150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959A9-B493-48EE-A8FA-4657A26E0ABE}" type="pres">
      <dgm:prSet presAssocID="{C8BC5E8B-01ED-4AC1-AC1F-DA5787090935}" presName="spNode" presStyleCnt="0"/>
      <dgm:spPr/>
      <dgm:t>
        <a:bodyPr/>
        <a:lstStyle/>
        <a:p>
          <a:pPr rtl="1"/>
          <a:endParaRPr lang="ar-SA"/>
        </a:p>
      </dgm:t>
    </dgm:pt>
    <dgm:pt modelId="{E517B6AA-92CF-4EBD-831A-5EE8D7FB29A2}" type="pres">
      <dgm:prSet presAssocID="{1BBAE3FC-CEC5-4281-962E-17DBC9BFE1D6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47B02CFD-F119-40BC-BDB2-6974C1D91C9F}" type="presOf" srcId="{C8BC5E8B-01ED-4AC1-AC1F-DA5787090935}" destId="{D828B185-D2B5-4891-A70C-8DD5B29E00F7}" srcOrd="0" destOrd="0" presId="urn:microsoft.com/office/officeart/2005/8/layout/cycle6"/>
    <dgm:cxn modelId="{08FF281B-4D0F-44F5-9BA8-BA08BD050662}" type="presOf" srcId="{E06B9EB8-B279-4E68-B0BB-36E6E87B7B42}" destId="{9782F3F8-C8BA-4F54-ACAE-F5095E7CABB9}" srcOrd="0" destOrd="0" presId="urn:microsoft.com/office/officeart/2005/8/layout/cycle6"/>
    <dgm:cxn modelId="{8642DAB5-0413-41D8-A0B9-ABFE1861A33A}" type="presOf" srcId="{1BBAE3FC-CEC5-4281-962E-17DBC9BFE1D6}" destId="{E517B6AA-92CF-4EBD-831A-5EE8D7FB29A2}" srcOrd="0" destOrd="0" presId="urn:microsoft.com/office/officeart/2005/8/layout/cycle6"/>
    <dgm:cxn modelId="{984CE7BD-A0E1-417B-A54A-A33FB68DBBF3}" type="presOf" srcId="{155FEB8E-EA97-4574-B9C9-6E353844F8F8}" destId="{7C46BCF1-0CD2-4BA7-884B-C41AE82073FD}" srcOrd="0" destOrd="0" presId="urn:microsoft.com/office/officeart/2005/8/layout/cycle6"/>
    <dgm:cxn modelId="{4142BD60-A5B2-439F-B81F-83737510E09B}" srcId="{BF09A91F-9B48-461C-A51B-0CD507A6BA68}" destId="{C8BC5E8B-01ED-4AC1-AC1F-DA5787090935}" srcOrd="2" destOrd="0" parTransId="{8EBD215A-C21A-48F0-B981-AF41217B18EB}" sibTransId="{1BBAE3FC-CEC5-4281-962E-17DBC9BFE1D6}"/>
    <dgm:cxn modelId="{5FEB25DC-5D2F-432C-8353-7FD8D0E30CC1}" type="presOf" srcId="{EB15E52D-58A3-43FF-95DE-087F4595E7B9}" destId="{F944CFD5-F43E-4304-9EFF-593ADD2D01B4}" srcOrd="0" destOrd="0" presId="urn:microsoft.com/office/officeart/2005/8/layout/cycle6"/>
    <dgm:cxn modelId="{7E45F1FB-AF3A-45BA-A1F7-296E15EC708C}" srcId="{BF09A91F-9B48-461C-A51B-0CD507A6BA68}" destId="{EB15E52D-58A3-43FF-95DE-087F4595E7B9}" srcOrd="1" destOrd="0" parTransId="{6D7F8603-44E2-495F-8A82-EC5955D649EC}" sibTransId="{BFBD4F94-2D47-4D74-8733-02E3B8BB2A22}"/>
    <dgm:cxn modelId="{2C711D52-2714-47ED-9B37-52FF69F2B6B6}" type="presOf" srcId="{BFBD4F94-2D47-4D74-8733-02E3B8BB2A22}" destId="{F6D177F3-CC2E-4E26-B33C-9F0D8163F2AD}" srcOrd="0" destOrd="0" presId="urn:microsoft.com/office/officeart/2005/8/layout/cycle6"/>
    <dgm:cxn modelId="{0DF65031-E6E1-4AC9-8C58-1B30B101D812}" type="presOf" srcId="{BF09A91F-9B48-461C-A51B-0CD507A6BA68}" destId="{3D6514C1-EC30-49E7-A06C-AC592A2DB221}" srcOrd="0" destOrd="0" presId="urn:microsoft.com/office/officeart/2005/8/layout/cycle6"/>
    <dgm:cxn modelId="{4D60BA55-8F66-44A6-A490-BFF96227CEC8}" srcId="{BF09A91F-9B48-461C-A51B-0CD507A6BA68}" destId="{E06B9EB8-B279-4E68-B0BB-36E6E87B7B42}" srcOrd="0" destOrd="0" parTransId="{3094EF59-AE0F-4404-B8CE-E30279A8DEA0}" sibTransId="{155FEB8E-EA97-4574-B9C9-6E353844F8F8}"/>
    <dgm:cxn modelId="{E694D757-1362-4013-A448-6C41166EE340}" type="presParOf" srcId="{3D6514C1-EC30-49E7-A06C-AC592A2DB221}" destId="{9782F3F8-C8BA-4F54-ACAE-F5095E7CABB9}" srcOrd="0" destOrd="0" presId="urn:microsoft.com/office/officeart/2005/8/layout/cycle6"/>
    <dgm:cxn modelId="{4E406996-C85A-45C0-8721-CF8F433DADD3}" type="presParOf" srcId="{3D6514C1-EC30-49E7-A06C-AC592A2DB221}" destId="{4BC86A4F-ACF2-4ED6-A248-FD7BE372D2D1}" srcOrd="1" destOrd="0" presId="urn:microsoft.com/office/officeart/2005/8/layout/cycle6"/>
    <dgm:cxn modelId="{626F7960-17E9-4506-B6DC-FCE0C961EC9F}" type="presParOf" srcId="{3D6514C1-EC30-49E7-A06C-AC592A2DB221}" destId="{7C46BCF1-0CD2-4BA7-884B-C41AE82073FD}" srcOrd="2" destOrd="0" presId="urn:microsoft.com/office/officeart/2005/8/layout/cycle6"/>
    <dgm:cxn modelId="{20A352CB-4A89-47E0-9A7D-13F95D4ACFDC}" type="presParOf" srcId="{3D6514C1-EC30-49E7-A06C-AC592A2DB221}" destId="{F944CFD5-F43E-4304-9EFF-593ADD2D01B4}" srcOrd="3" destOrd="0" presId="urn:microsoft.com/office/officeart/2005/8/layout/cycle6"/>
    <dgm:cxn modelId="{043AD731-6277-4A8B-B598-42D061D329AB}" type="presParOf" srcId="{3D6514C1-EC30-49E7-A06C-AC592A2DB221}" destId="{D28844FB-A954-4D26-82C8-DEED5750F693}" srcOrd="4" destOrd="0" presId="urn:microsoft.com/office/officeart/2005/8/layout/cycle6"/>
    <dgm:cxn modelId="{7DB31FCD-AA40-4E27-BC09-4C89270EB5AC}" type="presParOf" srcId="{3D6514C1-EC30-49E7-A06C-AC592A2DB221}" destId="{F6D177F3-CC2E-4E26-B33C-9F0D8163F2AD}" srcOrd="5" destOrd="0" presId="urn:microsoft.com/office/officeart/2005/8/layout/cycle6"/>
    <dgm:cxn modelId="{E136FCA7-FA90-4C3C-ABE3-8BFA412B9C9B}" type="presParOf" srcId="{3D6514C1-EC30-49E7-A06C-AC592A2DB221}" destId="{D828B185-D2B5-4891-A70C-8DD5B29E00F7}" srcOrd="6" destOrd="0" presId="urn:microsoft.com/office/officeart/2005/8/layout/cycle6"/>
    <dgm:cxn modelId="{291271E8-9C91-4538-BB47-8370FA534292}" type="presParOf" srcId="{3D6514C1-EC30-49E7-A06C-AC592A2DB221}" destId="{0AE959A9-B493-48EE-A8FA-4657A26E0ABE}" srcOrd="7" destOrd="0" presId="urn:microsoft.com/office/officeart/2005/8/layout/cycle6"/>
    <dgm:cxn modelId="{72217042-7F50-4C1E-9162-666C1508E797}" type="presParOf" srcId="{3D6514C1-EC30-49E7-A06C-AC592A2DB221}" destId="{E517B6AA-92CF-4EBD-831A-5EE8D7FB29A2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BD76A4-954D-405C-9DF7-0BC71479662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866345-0D26-4E76-8403-51D2311DAD81}">
      <dgm:prSet phldrT="[نص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brain-storming meetings were started, Interview with an expert pharmacist was held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BCF16A42-CA5E-4CC0-BCBD-B15BDE264AF9}" type="parTrans" cxnId="{27FA982E-3F5B-41A7-8BC2-CCEAD92F9F54}">
      <dgm:prSet/>
      <dgm:spPr/>
      <dgm:t>
        <a:bodyPr/>
        <a:lstStyle/>
        <a:p>
          <a:endParaRPr lang="en-US"/>
        </a:p>
      </dgm:t>
    </dgm:pt>
    <dgm:pt modelId="{86F402C3-A7DC-4913-B561-C7815F3DF6B1}" type="sibTrans" cxnId="{27FA982E-3F5B-41A7-8BC2-CCEAD92F9F54}">
      <dgm:prSet/>
      <dgm:spPr/>
      <dgm:t>
        <a:bodyPr/>
        <a:lstStyle/>
        <a:p>
          <a:endParaRPr lang="en-US"/>
        </a:p>
      </dgm:t>
    </dgm:pt>
    <dgm:pt modelId="{219EF9EF-031F-4730-BACC-4809C94EA09A}">
      <dgm:prSet phldrT="[نص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Discuss the content of the questionnaire with the supervisor and  head of Pharmaceutical Association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C7C49D0-40DE-48A7-861B-277D6ADA0299}" type="parTrans" cxnId="{193B4BDB-987C-4D7A-BC7F-4C1ED880C3BA}">
      <dgm:prSet/>
      <dgm:spPr/>
      <dgm:t>
        <a:bodyPr/>
        <a:lstStyle/>
        <a:p>
          <a:endParaRPr lang="en-US"/>
        </a:p>
      </dgm:t>
    </dgm:pt>
    <dgm:pt modelId="{786E114F-59EA-4192-8880-B18EFE36B995}" type="sibTrans" cxnId="{193B4BDB-987C-4D7A-BC7F-4C1ED880C3BA}">
      <dgm:prSet/>
      <dgm:spPr/>
      <dgm:t>
        <a:bodyPr/>
        <a:lstStyle/>
        <a:p>
          <a:endParaRPr lang="en-US"/>
        </a:p>
      </dgm:t>
    </dgm:pt>
    <dgm:pt modelId="{6E610E17-D456-4CC4-BDA8-37FC6EAF89F3}">
      <dgm:prSet phldrT="[نص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workshops  may  hold with the Pharmaceutical Association to discuss the results and try to find out possible solutions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E20E8CE6-35DD-4C29-BB59-EE42792B0683}" type="parTrans" cxnId="{8F18C404-AE07-496B-8A38-1F4D872C3AE1}">
      <dgm:prSet/>
      <dgm:spPr/>
      <dgm:t>
        <a:bodyPr/>
        <a:lstStyle/>
        <a:p>
          <a:endParaRPr lang="en-US"/>
        </a:p>
      </dgm:t>
    </dgm:pt>
    <dgm:pt modelId="{96DDA52F-BF47-4223-9B22-AB84332B7F9B}" type="sibTrans" cxnId="{8F18C404-AE07-496B-8A38-1F4D872C3AE1}">
      <dgm:prSet/>
      <dgm:spPr/>
      <dgm:t>
        <a:bodyPr/>
        <a:lstStyle/>
        <a:p>
          <a:endParaRPr lang="en-US"/>
        </a:p>
      </dgm:t>
    </dgm:pt>
    <dgm:pt modelId="{4E74212C-7CCF-44E2-B35A-A9763459E2C5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distributing the questionnaire to Nablus’s pharmacies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D3232CD6-01E3-427A-ADBB-5C4A81046FCB}" type="parTrans" cxnId="{602A4A66-5C1C-4980-979D-DED7921A0AA8}">
      <dgm:prSet/>
      <dgm:spPr/>
      <dgm:t>
        <a:bodyPr/>
        <a:lstStyle/>
        <a:p>
          <a:endParaRPr lang="en-US"/>
        </a:p>
      </dgm:t>
    </dgm:pt>
    <dgm:pt modelId="{17DAF1EC-DFBB-4A52-8236-6E6C86B3472C}" type="sibTrans" cxnId="{602A4A66-5C1C-4980-979D-DED7921A0AA8}">
      <dgm:prSet/>
      <dgm:spPr/>
      <dgm:t>
        <a:bodyPr/>
        <a:lstStyle/>
        <a:p>
          <a:endParaRPr lang="en-US"/>
        </a:p>
      </dgm:t>
    </dgm:pt>
    <dgm:pt modelId="{C7FB9903-BD68-42E5-A725-514B45148D80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recommendations for the developmental planning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B9675144-E5B3-4CFB-BC20-D062411E8001}" type="parTrans" cxnId="{142B0E1E-4D3D-4060-A546-2BE725BFEFEC}">
      <dgm:prSet/>
      <dgm:spPr/>
      <dgm:t>
        <a:bodyPr/>
        <a:lstStyle/>
        <a:p>
          <a:endParaRPr lang="en-US"/>
        </a:p>
      </dgm:t>
    </dgm:pt>
    <dgm:pt modelId="{FCD63ECD-55D0-4094-8CD2-2FAF5FD821C9}" type="sibTrans" cxnId="{142B0E1E-4D3D-4060-A546-2BE725BFEFEC}">
      <dgm:prSet/>
      <dgm:spPr/>
      <dgm:t>
        <a:bodyPr/>
        <a:lstStyle/>
        <a:p>
          <a:endParaRPr lang="en-US"/>
        </a:p>
      </dgm:t>
    </dgm:pt>
    <dgm:pt modelId="{7E17B661-CFC6-4250-A716-836D95A964B3}" type="pres">
      <dgm:prSet presAssocID="{1ABD76A4-954D-405C-9DF7-0BC71479662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9AAC13-C666-4C2C-8CB8-9F803F69B310}" type="pres">
      <dgm:prSet presAssocID="{1ABD76A4-954D-405C-9DF7-0BC714796626}" presName="dummyMaxCanvas" presStyleCnt="0">
        <dgm:presLayoutVars/>
      </dgm:prSet>
      <dgm:spPr/>
      <dgm:t>
        <a:bodyPr/>
        <a:lstStyle/>
        <a:p>
          <a:pPr rtl="1"/>
          <a:endParaRPr lang="ar-SA"/>
        </a:p>
      </dgm:t>
    </dgm:pt>
    <dgm:pt modelId="{CC6E8FE3-CCA0-4CC1-9D66-5056BFA3884C}" type="pres">
      <dgm:prSet presAssocID="{1ABD76A4-954D-405C-9DF7-0BC714796626}" presName="FiveNodes_1" presStyleLbl="node1" presStyleIdx="0" presStyleCnt="5" custLinFactNeighborY="6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B958E-98E7-4105-B1BC-0077BADCAF2D}" type="pres">
      <dgm:prSet presAssocID="{1ABD76A4-954D-405C-9DF7-0BC71479662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BA6FE-E07E-4915-8988-EA48C88C5471}" type="pres">
      <dgm:prSet presAssocID="{1ABD76A4-954D-405C-9DF7-0BC71479662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EF87E-DC8D-4E4C-9500-F1834EB046A0}" type="pres">
      <dgm:prSet presAssocID="{1ABD76A4-954D-405C-9DF7-0BC71479662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276B8-0D8D-48EE-9205-2EF2D37296B8}" type="pres">
      <dgm:prSet presAssocID="{1ABD76A4-954D-405C-9DF7-0BC71479662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F096D-68CD-4719-9276-801E1DEFB57A}" type="pres">
      <dgm:prSet presAssocID="{1ABD76A4-954D-405C-9DF7-0BC71479662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B0C74-D33C-4399-ADF1-633C082B6EC2}" type="pres">
      <dgm:prSet presAssocID="{1ABD76A4-954D-405C-9DF7-0BC71479662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24F28-1D69-45BD-8348-1A291589187E}" type="pres">
      <dgm:prSet presAssocID="{1ABD76A4-954D-405C-9DF7-0BC71479662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A7D05-56D4-4CD7-9817-CB8331743541}" type="pres">
      <dgm:prSet presAssocID="{1ABD76A4-954D-405C-9DF7-0BC71479662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85D94-EE7A-49D6-A69B-CB598AC1F360}" type="pres">
      <dgm:prSet presAssocID="{1ABD76A4-954D-405C-9DF7-0BC71479662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91285-DAEC-4296-BEFF-300E5726D08F}" type="pres">
      <dgm:prSet presAssocID="{1ABD76A4-954D-405C-9DF7-0BC71479662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BF26B-5598-4D4A-A676-5CDCE361081B}" type="pres">
      <dgm:prSet presAssocID="{1ABD76A4-954D-405C-9DF7-0BC71479662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45F85-7D3A-45C7-9259-A541472A26E0}" type="pres">
      <dgm:prSet presAssocID="{1ABD76A4-954D-405C-9DF7-0BC71479662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6FED-05CD-4230-9AD1-6B00EAF9ACFB}" type="pres">
      <dgm:prSet presAssocID="{1ABD76A4-954D-405C-9DF7-0BC71479662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734579-6E16-4A3F-8FB6-32CA349BFF6A}" type="presOf" srcId="{17DAF1EC-DFBB-4A52-8236-6E6C86B3472C}" destId="{01724F28-1D69-45BD-8348-1A291589187E}" srcOrd="0" destOrd="0" presId="urn:microsoft.com/office/officeart/2005/8/layout/vProcess5"/>
    <dgm:cxn modelId="{35624E85-6EA4-4222-ACAD-990DFFE75859}" type="presOf" srcId="{86F402C3-A7DC-4913-B561-C7815F3DF6B1}" destId="{75CF096D-68CD-4719-9276-801E1DEFB57A}" srcOrd="0" destOrd="0" presId="urn:microsoft.com/office/officeart/2005/8/layout/vProcess5"/>
    <dgm:cxn modelId="{DD937EBF-38BF-4008-91B1-3419864A82D9}" type="presOf" srcId="{1ABD76A4-954D-405C-9DF7-0BC714796626}" destId="{7E17B661-CFC6-4250-A716-836D95A964B3}" srcOrd="0" destOrd="0" presId="urn:microsoft.com/office/officeart/2005/8/layout/vProcess5"/>
    <dgm:cxn modelId="{602A4A66-5C1C-4980-979D-DED7921A0AA8}" srcId="{1ABD76A4-954D-405C-9DF7-0BC714796626}" destId="{4E74212C-7CCF-44E2-B35A-A9763459E2C5}" srcOrd="2" destOrd="0" parTransId="{D3232CD6-01E3-427A-ADBB-5C4A81046FCB}" sibTransId="{17DAF1EC-DFBB-4A52-8236-6E6C86B3472C}"/>
    <dgm:cxn modelId="{D2788245-4D90-4105-94A2-EFDE978A1EC5}" type="presOf" srcId="{C7FB9903-BD68-42E5-A725-514B45148D80}" destId="{993276B8-0D8D-48EE-9205-2EF2D37296B8}" srcOrd="0" destOrd="0" presId="urn:microsoft.com/office/officeart/2005/8/layout/vProcess5"/>
    <dgm:cxn modelId="{4FEBBD26-FC49-4285-BE28-14E676680238}" type="presOf" srcId="{4E74212C-7CCF-44E2-B35A-A9763459E2C5}" destId="{F7ABF26B-5598-4D4A-A676-5CDCE361081B}" srcOrd="1" destOrd="0" presId="urn:microsoft.com/office/officeart/2005/8/layout/vProcess5"/>
    <dgm:cxn modelId="{C43771AE-91A8-45B8-8CCC-983C8884F149}" type="presOf" srcId="{96DDA52F-BF47-4223-9B22-AB84332B7F9B}" destId="{A04A7D05-56D4-4CD7-9817-CB8331743541}" srcOrd="0" destOrd="0" presId="urn:microsoft.com/office/officeart/2005/8/layout/vProcess5"/>
    <dgm:cxn modelId="{D32577DD-4980-4227-9760-E512C0A007AE}" type="presOf" srcId="{6E610E17-D456-4CC4-BDA8-37FC6EAF89F3}" destId="{94F45F85-7D3A-45C7-9259-A541472A26E0}" srcOrd="1" destOrd="0" presId="urn:microsoft.com/office/officeart/2005/8/layout/vProcess5"/>
    <dgm:cxn modelId="{CAE80D7E-CDEC-4597-AAC8-8F142AE988A0}" type="presOf" srcId="{4E74212C-7CCF-44E2-B35A-A9763459E2C5}" destId="{ACDBA6FE-E07E-4915-8988-EA48C88C5471}" srcOrd="0" destOrd="0" presId="urn:microsoft.com/office/officeart/2005/8/layout/vProcess5"/>
    <dgm:cxn modelId="{EC152417-3B70-4A83-9926-4AD59236CC27}" type="presOf" srcId="{786E114F-59EA-4192-8880-B18EFE36B995}" destId="{1C5B0C74-D33C-4399-ADF1-633C082B6EC2}" srcOrd="0" destOrd="0" presId="urn:microsoft.com/office/officeart/2005/8/layout/vProcess5"/>
    <dgm:cxn modelId="{667EC01B-0B41-46E9-AC13-016D942F7655}" type="presOf" srcId="{219EF9EF-031F-4730-BACC-4809C94EA09A}" destId="{46B91285-DAEC-4296-BEFF-300E5726D08F}" srcOrd="1" destOrd="0" presId="urn:microsoft.com/office/officeart/2005/8/layout/vProcess5"/>
    <dgm:cxn modelId="{8F18C404-AE07-496B-8A38-1F4D872C3AE1}" srcId="{1ABD76A4-954D-405C-9DF7-0BC714796626}" destId="{6E610E17-D456-4CC4-BDA8-37FC6EAF89F3}" srcOrd="3" destOrd="0" parTransId="{E20E8CE6-35DD-4C29-BB59-EE42792B0683}" sibTransId="{96DDA52F-BF47-4223-9B22-AB84332B7F9B}"/>
    <dgm:cxn modelId="{60FE91B7-5BE7-4845-973C-62CFD0445A9F}" type="presOf" srcId="{219EF9EF-031F-4730-BACC-4809C94EA09A}" destId="{C37B958E-98E7-4105-B1BC-0077BADCAF2D}" srcOrd="0" destOrd="0" presId="urn:microsoft.com/office/officeart/2005/8/layout/vProcess5"/>
    <dgm:cxn modelId="{64BB060F-2B24-448F-9D94-212C59702FFD}" type="presOf" srcId="{C7FB9903-BD68-42E5-A725-514B45148D80}" destId="{97F46FED-05CD-4230-9AD1-6B00EAF9ACFB}" srcOrd="1" destOrd="0" presId="urn:microsoft.com/office/officeart/2005/8/layout/vProcess5"/>
    <dgm:cxn modelId="{193B4BDB-987C-4D7A-BC7F-4C1ED880C3BA}" srcId="{1ABD76A4-954D-405C-9DF7-0BC714796626}" destId="{219EF9EF-031F-4730-BACC-4809C94EA09A}" srcOrd="1" destOrd="0" parTransId="{0C7C49D0-40DE-48A7-861B-277D6ADA0299}" sibTransId="{786E114F-59EA-4192-8880-B18EFE36B995}"/>
    <dgm:cxn modelId="{27FA982E-3F5B-41A7-8BC2-CCEAD92F9F54}" srcId="{1ABD76A4-954D-405C-9DF7-0BC714796626}" destId="{A4866345-0D26-4E76-8403-51D2311DAD81}" srcOrd="0" destOrd="0" parTransId="{BCF16A42-CA5E-4CC0-BCBD-B15BDE264AF9}" sibTransId="{86F402C3-A7DC-4913-B561-C7815F3DF6B1}"/>
    <dgm:cxn modelId="{7135ECDA-2A25-4E95-923B-DAC23FF38FE8}" type="presOf" srcId="{6E610E17-D456-4CC4-BDA8-37FC6EAF89F3}" destId="{26BEF87E-DC8D-4E4C-9500-F1834EB046A0}" srcOrd="0" destOrd="0" presId="urn:microsoft.com/office/officeart/2005/8/layout/vProcess5"/>
    <dgm:cxn modelId="{142B0E1E-4D3D-4060-A546-2BE725BFEFEC}" srcId="{1ABD76A4-954D-405C-9DF7-0BC714796626}" destId="{C7FB9903-BD68-42E5-A725-514B45148D80}" srcOrd="4" destOrd="0" parTransId="{B9675144-E5B3-4CFB-BC20-D062411E8001}" sibTransId="{FCD63ECD-55D0-4094-8CD2-2FAF5FD821C9}"/>
    <dgm:cxn modelId="{F92BA927-8B62-4CA9-923E-169EDDB59F69}" type="presOf" srcId="{A4866345-0D26-4E76-8403-51D2311DAD81}" destId="{7A785D94-EE7A-49D6-A69B-CB598AC1F360}" srcOrd="1" destOrd="0" presId="urn:microsoft.com/office/officeart/2005/8/layout/vProcess5"/>
    <dgm:cxn modelId="{E7A94BC6-BDB7-4695-96CD-AA19239B8CAE}" type="presOf" srcId="{A4866345-0D26-4E76-8403-51D2311DAD81}" destId="{CC6E8FE3-CCA0-4CC1-9D66-5056BFA3884C}" srcOrd="0" destOrd="0" presId="urn:microsoft.com/office/officeart/2005/8/layout/vProcess5"/>
    <dgm:cxn modelId="{EBB48E88-CDEF-49DF-A2EC-C4927D2F56A4}" type="presParOf" srcId="{7E17B661-CFC6-4250-A716-836D95A964B3}" destId="{7B9AAC13-C666-4C2C-8CB8-9F803F69B310}" srcOrd="0" destOrd="0" presId="urn:microsoft.com/office/officeart/2005/8/layout/vProcess5"/>
    <dgm:cxn modelId="{E1450EBB-CCCE-44CB-A5BA-66CB2636C99A}" type="presParOf" srcId="{7E17B661-CFC6-4250-A716-836D95A964B3}" destId="{CC6E8FE3-CCA0-4CC1-9D66-5056BFA3884C}" srcOrd="1" destOrd="0" presId="urn:microsoft.com/office/officeart/2005/8/layout/vProcess5"/>
    <dgm:cxn modelId="{4288B8FB-5B81-41FD-9D0F-85A36D57E611}" type="presParOf" srcId="{7E17B661-CFC6-4250-A716-836D95A964B3}" destId="{C37B958E-98E7-4105-B1BC-0077BADCAF2D}" srcOrd="2" destOrd="0" presId="urn:microsoft.com/office/officeart/2005/8/layout/vProcess5"/>
    <dgm:cxn modelId="{62DA2216-FF5E-4F04-B5AB-8B539D6BF74C}" type="presParOf" srcId="{7E17B661-CFC6-4250-A716-836D95A964B3}" destId="{ACDBA6FE-E07E-4915-8988-EA48C88C5471}" srcOrd="3" destOrd="0" presId="urn:microsoft.com/office/officeart/2005/8/layout/vProcess5"/>
    <dgm:cxn modelId="{DA4FF360-EA1F-401A-9F23-525D3B3843DA}" type="presParOf" srcId="{7E17B661-CFC6-4250-A716-836D95A964B3}" destId="{26BEF87E-DC8D-4E4C-9500-F1834EB046A0}" srcOrd="4" destOrd="0" presId="urn:microsoft.com/office/officeart/2005/8/layout/vProcess5"/>
    <dgm:cxn modelId="{408C11E2-8386-4520-B1E3-DFBAC1810454}" type="presParOf" srcId="{7E17B661-CFC6-4250-A716-836D95A964B3}" destId="{993276B8-0D8D-48EE-9205-2EF2D37296B8}" srcOrd="5" destOrd="0" presId="urn:microsoft.com/office/officeart/2005/8/layout/vProcess5"/>
    <dgm:cxn modelId="{EB9B76EB-0DA0-43DA-878B-9CE77712BBF3}" type="presParOf" srcId="{7E17B661-CFC6-4250-A716-836D95A964B3}" destId="{75CF096D-68CD-4719-9276-801E1DEFB57A}" srcOrd="6" destOrd="0" presId="urn:microsoft.com/office/officeart/2005/8/layout/vProcess5"/>
    <dgm:cxn modelId="{2FCA4426-14F7-4783-8C74-60587145E5DB}" type="presParOf" srcId="{7E17B661-CFC6-4250-A716-836D95A964B3}" destId="{1C5B0C74-D33C-4399-ADF1-633C082B6EC2}" srcOrd="7" destOrd="0" presId="urn:microsoft.com/office/officeart/2005/8/layout/vProcess5"/>
    <dgm:cxn modelId="{25552D6C-348C-44B9-A00F-10B68DE552BD}" type="presParOf" srcId="{7E17B661-CFC6-4250-A716-836D95A964B3}" destId="{01724F28-1D69-45BD-8348-1A291589187E}" srcOrd="8" destOrd="0" presId="urn:microsoft.com/office/officeart/2005/8/layout/vProcess5"/>
    <dgm:cxn modelId="{AE07CBB4-850D-42DD-BF66-CF24234200F8}" type="presParOf" srcId="{7E17B661-CFC6-4250-A716-836D95A964B3}" destId="{A04A7D05-56D4-4CD7-9817-CB8331743541}" srcOrd="9" destOrd="0" presId="urn:microsoft.com/office/officeart/2005/8/layout/vProcess5"/>
    <dgm:cxn modelId="{597B42EE-E6DB-4817-88AD-E1DDA80A7BB6}" type="presParOf" srcId="{7E17B661-CFC6-4250-A716-836D95A964B3}" destId="{7A785D94-EE7A-49D6-A69B-CB598AC1F360}" srcOrd="10" destOrd="0" presId="urn:microsoft.com/office/officeart/2005/8/layout/vProcess5"/>
    <dgm:cxn modelId="{05B44FD7-20EF-46E5-A9B2-EC485124E468}" type="presParOf" srcId="{7E17B661-CFC6-4250-A716-836D95A964B3}" destId="{46B91285-DAEC-4296-BEFF-300E5726D08F}" srcOrd="11" destOrd="0" presId="urn:microsoft.com/office/officeart/2005/8/layout/vProcess5"/>
    <dgm:cxn modelId="{7022C302-0C04-40D7-B2DC-11CE7E4A29C0}" type="presParOf" srcId="{7E17B661-CFC6-4250-A716-836D95A964B3}" destId="{F7ABF26B-5598-4D4A-A676-5CDCE361081B}" srcOrd="12" destOrd="0" presId="urn:microsoft.com/office/officeart/2005/8/layout/vProcess5"/>
    <dgm:cxn modelId="{6C874BEA-F1EF-497D-97FC-9410F8554CDA}" type="presParOf" srcId="{7E17B661-CFC6-4250-A716-836D95A964B3}" destId="{94F45F85-7D3A-45C7-9259-A541472A26E0}" srcOrd="13" destOrd="0" presId="urn:microsoft.com/office/officeart/2005/8/layout/vProcess5"/>
    <dgm:cxn modelId="{1113E7CD-C05D-4EB1-8564-C6A603034872}" type="presParOf" srcId="{7E17B661-CFC6-4250-A716-836D95A964B3}" destId="{97F46FED-05CD-4230-9AD1-6B00EAF9ACF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6BCB23-E37F-426E-83B9-CB209CCC204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EE07D-92E4-4582-BFC8-DC2514CAD8AC}">
      <dgm:prSet phldrT="[نص]" custT="1"/>
      <dgm:spPr/>
      <dgm:t>
        <a:bodyPr/>
        <a:lstStyle/>
        <a:p>
          <a:r>
            <a:rPr lang="en-US" sz="2800" dirty="0" smtClean="0">
              <a:cs typeface="+mj-cs"/>
            </a:rPr>
            <a:t>Literature review </a:t>
          </a:r>
          <a:endParaRPr lang="en-US" sz="2800" dirty="0">
            <a:cs typeface="+mj-cs"/>
          </a:endParaRPr>
        </a:p>
      </dgm:t>
    </dgm:pt>
    <dgm:pt modelId="{9F42F156-8446-41C4-86A3-E41A20218F07}" type="parTrans" cxnId="{8505388E-43BA-4E96-881D-D96BE3333924}">
      <dgm:prSet/>
      <dgm:spPr/>
      <dgm:t>
        <a:bodyPr/>
        <a:lstStyle/>
        <a:p>
          <a:endParaRPr lang="en-US"/>
        </a:p>
      </dgm:t>
    </dgm:pt>
    <dgm:pt modelId="{67C6521B-113C-48D1-B3F1-2F3210C4398D}" type="sibTrans" cxnId="{8505388E-43BA-4E96-881D-D96BE3333924}">
      <dgm:prSet/>
      <dgm:spPr/>
      <dgm:t>
        <a:bodyPr/>
        <a:lstStyle/>
        <a:p>
          <a:endParaRPr lang="en-US"/>
        </a:p>
      </dgm:t>
    </dgm:pt>
    <dgm:pt modelId="{236D432F-13CD-4499-9F00-A87F18290D1E}">
      <dgm:prSet phldrT="[نص]" custT="1"/>
      <dgm:spPr/>
      <dgm:t>
        <a:bodyPr/>
        <a:lstStyle/>
        <a:p>
          <a:r>
            <a:rPr kumimoji="0" lang="en-US" sz="2400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Previous assessment Studies of the Pharmaceutical Sector</a:t>
          </a:r>
          <a:endParaRPr lang="en-US" sz="2400" dirty="0"/>
        </a:p>
      </dgm:t>
    </dgm:pt>
    <dgm:pt modelId="{EF14E7DF-3D2F-42F1-82D1-137629606588}" type="parTrans" cxnId="{03B294E9-F36F-4C5C-9F39-73FBACBF559F}">
      <dgm:prSet/>
      <dgm:spPr/>
      <dgm:t>
        <a:bodyPr/>
        <a:lstStyle/>
        <a:p>
          <a:endParaRPr lang="en-US"/>
        </a:p>
      </dgm:t>
    </dgm:pt>
    <dgm:pt modelId="{88BC65D4-0BE3-4DE4-AF49-0D0EC7C22576}" type="sibTrans" cxnId="{03B294E9-F36F-4C5C-9F39-73FBACBF559F}">
      <dgm:prSet/>
      <dgm:spPr/>
      <dgm:t>
        <a:bodyPr/>
        <a:lstStyle/>
        <a:p>
          <a:endParaRPr lang="en-US"/>
        </a:p>
      </dgm:t>
    </dgm:pt>
    <dgm:pt modelId="{53DC79BC-78A5-401C-8139-D9A689F07D55}">
      <dgm:prSet phldrT="[نص]" custT="1"/>
      <dgm:spPr/>
      <dgm:t>
        <a:bodyPr/>
        <a:lstStyle/>
        <a:p>
          <a:r>
            <a:rPr kumimoji="0" lang="en-US" sz="2400" b="0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Previous Questionnaire Design Studies</a:t>
          </a:r>
          <a:endParaRPr lang="en-US" sz="2400" dirty="0"/>
        </a:p>
      </dgm:t>
    </dgm:pt>
    <dgm:pt modelId="{7B3FFF2B-E861-42BA-92BD-A4948A740B47}" type="parTrans" cxnId="{B04FAAB1-9023-41CD-9D77-D6E15323045E}">
      <dgm:prSet/>
      <dgm:spPr/>
      <dgm:t>
        <a:bodyPr/>
        <a:lstStyle/>
        <a:p>
          <a:endParaRPr lang="en-US"/>
        </a:p>
      </dgm:t>
    </dgm:pt>
    <dgm:pt modelId="{398760D0-5A50-4F60-898F-9F483DAD925B}" type="sibTrans" cxnId="{B04FAAB1-9023-41CD-9D77-D6E15323045E}">
      <dgm:prSet/>
      <dgm:spPr/>
      <dgm:t>
        <a:bodyPr/>
        <a:lstStyle/>
        <a:p>
          <a:endParaRPr lang="en-US"/>
        </a:p>
      </dgm:t>
    </dgm:pt>
    <dgm:pt modelId="{D8AE93E4-FC03-450E-9272-34148C3EF3A5}" type="pres">
      <dgm:prSet presAssocID="{906BCB23-E37F-426E-83B9-CB209CCC20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3A6C37B-B799-4716-8D47-FDBBDAB6BF0E}" type="pres">
      <dgm:prSet presAssocID="{B2BEE07D-92E4-4582-BFC8-DC2514CAD8AC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229749C8-25BD-40DD-87DC-CB6C88BAC797}" type="pres">
      <dgm:prSet presAssocID="{B2BEE07D-92E4-4582-BFC8-DC2514CAD8AC}" presName="rootComposite1" presStyleCnt="0"/>
      <dgm:spPr/>
      <dgm:t>
        <a:bodyPr/>
        <a:lstStyle/>
        <a:p>
          <a:pPr rtl="1"/>
          <a:endParaRPr lang="ar-SA"/>
        </a:p>
      </dgm:t>
    </dgm:pt>
    <dgm:pt modelId="{E12ED8D5-1F02-4EF2-90C3-A0CEF07A468A}" type="pres">
      <dgm:prSet presAssocID="{B2BEE07D-92E4-4582-BFC8-DC2514CAD8AC}" presName="rootText1" presStyleLbl="node0" presStyleIdx="0" presStyleCnt="1" custLinFactNeighborX="-251" custLinFactNeighborY="-18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E84C2F-EC20-4315-BF80-FCA5CDF06BB7}" type="pres">
      <dgm:prSet presAssocID="{B2BEE07D-92E4-4582-BFC8-DC2514CAD8AC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212B2952-9724-4B37-A395-FC45030755A6}" type="pres">
      <dgm:prSet presAssocID="{B2BEE07D-92E4-4582-BFC8-DC2514CAD8AC}" presName="hierChild2" presStyleCnt="0"/>
      <dgm:spPr/>
      <dgm:t>
        <a:bodyPr/>
        <a:lstStyle/>
        <a:p>
          <a:pPr rtl="1"/>
          <a:endParaRPr lang="ar-SA"/>
        </a:p>
      </dgm:t>
    </dgm:pt>
    <dgm:pt modelId="{2540BB48-921F-4033-B2A7-CA2FD22A735F}" type="pres">
      <dgm:prSet presAssocID="{EF14E7DF-3D2F-42F1-82D1-137629606588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17A4818D-A94A-4181-BCAC-997CC72B9B82}" type="pres">
      <dgm:prSet presAssocID="{236D432F-13CD-4499-9F00-A87F18290D1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CC863683-A617-49D4-BE55-E1EC148F8BA2}" type="pres">
      <dgm:prSet presAssocID="{236D432F-13CD-4499-9F00-A87F18290D1E}" presName="rootComposite" presStyleCnt="0"/>
      <dgm:spPr/>
      <dgm:t>
        <a:bodyPr/>
        <a:lstStyle/>
        <a:p>
          <a:pPr rtl="1"/>
          <a:endParaRPr lang="ar-SA"/>
        </a:p>
      </dgm:t>
    </dgm:pt>
    <dgm:pt modelId="{33830F92-8435-4189-B1AE-BF18CF1367C1}" type="pres">
      <dgm:prSet presAssocID="{236D432F-13CD-4499-9F00-A87F18290D1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2FF348-7204-4DB9-B35E-78A3D21E7D98}" type="pres">
      <dgm:prSet presAssocID="{236D432F-13CD-4499-9F00-A87F18290D1E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79C5A4F9-E780-4641-A9E0-58D1917C5515}" type="pres">
      <dgm:prSet presAssocID="{236D432F-13CD-4499-9F00-A87F18290D1E}" presName="hierChild4" presStyleCnt="0"/>
      <dgm:spPr/>
      <dgm:t>
        <a:bodyPr/>
        <a:lstStyle/>
        <a:p>
          <a:pPr rtl="1"/>
          <a:endParaRPr lang="ar-SA"/>
        </a:p>
      </dgm:t>
    </dgm:pt>
    <dgm:pt modelId="{FADDBCB5-283D-409A-8CC4-7E3F688A3857}" type="pres">
      <dgm:prSet presAssocID="{236D432F-13CD-4499-9F00-A87F18290D1E}" presName="hierChild5" presStyleCnt="0"/>
      <dgm:spPr/>
      <dgm:t>
        <a:bodyPr/>
        <a:lstStyle/>
        <a:p>
          <a:pPr rtl="1"/>
          <a:endParaRPr lang="ar-SA"/>
        </a:p>
      </dgm:t>
    </dgm:pt>
    <dgm:pt modelId="{E6B257B7-AB98-4D2F-B720-C22F17BFE13E}" type="pres">
      <dgm:prSet presAssocID="{7B3FFF2B-E861-42BA-92BD-A4948A740B47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C64461BB-8FBC-477A-A492-48E2D508CE68}" type="pres">
      <dgm:prSet presAssocID="{53DC79BC-78A5-401C-8139-D9A689F07D5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C4141F78-2580-457B-9F0A-A15465792006}" type="pres">
      <dgm:prSet presAssocID="{53DC79BC-78A5-401C-8139-D9A689F07D55}" presName="rootComposite" presStyleCnt="0"/>
      <dgm:spPr/>
      <dgm:t>
        <a:bodyPr/>
        <a:lstStyle/>
        <a:p>
          <a:pPr rtl="1"/>
          <a:endParaRPr lang="ar-SA"/>
        </a:p>
      </dgm:t>
    </dgm:pt>
    <dgm:pt modelId="{AFAC0C10-B2D6-41D4-986E-8978BD05CA4A}" type="pres">
      <dgm:prSet presAssocID="{53DC79BC-78A5-401C-8139-D9A689F07D5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3BBD7-33AF-4D3F-8262-CD023C92B735}" type="pres">
      <dgm:prSet presAssocID="{53DC79BC-78A5-401C-8139-D9A689F07D55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08C7E860-3EE9-4027-B79F-AADD5F4ED95E}" type="pres">
      <dgm:prSet presAssocID="{53DC79BC-78A5-401C-8139-D9A689F07D55}" presName="hierChild4" presStyleCnt="0"/>
      <dgm:spPr/>
      <dgm:t>
        <a:bodyPr/>
        <a:lstStyle/>
        <a:p>
          <a:pPr rtl="1"/>
          <a:endParaRPr lang="ar-SA"/>
        </a:p>
      </dgm:t>
    </dgm:pt>
    <dgm:pt modelId="{EADE10BE-D70F-4D4A-BCA6-8859F14CA406}" type="pres">
      <dgm:prSet presAssocID="{53DC79BC-78A5-401C-8139-D9A689F07D55}" presName="hierChild5" presStyleCnt="0"/>
      <dgm:spPr/>
      <dgm:t>
        <a:bodyPr/>
        <a:lstStyle/>
        <a:p>
          <a:pPr rtl="1"/>
          <a:endParaRPr lang="ar-SA"/>
        </a:p>
      </dgm:t>
    </dgm:pt>
    <dgm:pt modelId="{EE44060B-EC2F-40ED-A24F-391996E97A30}" type="pres">
      <dgm:prSet presAssocID="{B2BEE07D-92E4-4582-BFC8-DC2514CAD8AC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A4FEB8EC-F60E-49DD-BAF2-F3A212F4AF43}" type="presOf" srcId="{B2BEE07D-92E4-4582-BFC8-DC2514CAD8AC}" destId="{E12ED8D5-1F02-4EF2-90C3-A0CEF07A468A}" srcOrd="0" destOrd="0" presId="urn:microsoft.com/office/officeart/2005/8/layout/orgChart1"/>
    <dgm:cxn modelId="{D6BFF9A0-7840-4385-B966-B59CAAAB0B46}" type="presOf" srcId="{53DC79BC-78A5-401C-8139-D9A689F07D55}" destId="{AFAC0C10-B2D6-41D4-986E-8978BD05CA4A}" srcOrd="0" destOrd="0" presId="urn:microsoft.com/office/officeart/2005/8/layout/orgChart1"/>
    <dgm:cxn modelId="{650EB356-2AC8-4A5C-B11A-F23629EF9D78}" type="presOf" srcId="{B2BEE07D-92E4-4582-BFC8-DC2514CAD8AC}" destId="{1BE84C2F-EC20-4315-BF80-FCA5CDF06BB7}" srcOrd="1" destOrd="0" presId="urn:microsoft.com/office/officeart/2005/8/layout/orgChart1"/>
    <dgm:cxn modelId="{FFE7A3CD-68B5-4D89-B0DC-F4F738A3E160}" type="presOf" srcId="{236D432F-13CD-4499-9F00-A87F18290D1E}" destId="{852FF348-7204-4DB9-B35E-78A3D21E7D98}" srcOrd="1" destOrd="0" presId="urn:microsoft.com/office/officeart/2005/8/layout/orgChart1"/>
    <dgm:cxn modelId="{829BE2C4-8451-47F8-A48C-E253813B0D0C}" type="presOf" srcId="{906BCB23-E37F-426E-83B9-CB209CCC204E}" destId="{D8AE93E4-FC03-450E-9272-34148C3EF3A5}" srcOrd="0" destOrd="0" presId="urn:microsoft.com/office/officeart/2005/8/layout/orgChart1"/>
    <dgm:cxn modelId="{3408CDCE-E845-4133-AB6F-9B45BDE97DC7}" type="presOf" srcId="{53DC79BC-78A5-401C-8139-D9A689F07D55}" destId="{72F3BBD7-33AF-4D3F-8262-CD023C92B735}" srcOrd="1" destOrd="0" presId="urn:microsoft.com/office/officeart/2005/8/layout/orgChart1"/>
    <dgm:cxn modelId="{883D9323-92BD-4AF0-9B8A-3197E0841423}" type="presOf" srcId="{236D432F-13CD-4499-9F00-A87F18290D1E}" destId="{33830F92-8435-4189-B1AE-BF18CF1367C1}" srcOrd="0" destOrd="0" presId="urn:microsoft.com/office/officeart/2005/8/layout/orgChart1"/>
    <dgm:cxn modelId="{8505388E-43BA-4E96-881D-D96BE3333924}" srcId="{906BCB23-E37F-426E-83B9-CB209CCC204E}" destId="{B2BEE07D-92E4-4582-BFC8-DC2514CAD8AC}" srcOrd="0" destOrd="0" parTransId="{9F42F156-8446-41C4-86A3-E41A20218F07}" sibTransId="{67C6521B-113C-48D1-B3F1-2F3210C4398D}"/>
    <dgm:cxn modelId="{03B294E9-F36F-4C5C-9F39-73FBACBF559F}" srcId="{B2BEE07D-92E4-4582-BFC8-DC2514CAD8AC}" destId="{236D432F-13CD-4499-9F00-A87F18290D1E}" srcOrd="0" destOrd="0" parTransId="{EF14E7DF-3D2F-42F1-82D1-137629606588}" sibTransId="{88BC65D4-0BE3-4DE4-AF49-0D0EC7C22576}"/>
    <dgm:cxn modelId="{FB866CAE-1552-4621-A111-DA19873BBE23}" type="presOf" srcId="{EF14E7DF-3D2F-42F1-82D1-137629606588}" destId="{2540BB48-921F-4033-B2A7-CA2FD22A735F}" srcOrd="0" destOrd="0" presId="urn:microsoft.com/office/officeart/2005/8/layout/orgChart1"/>
    <dgm:cxn modelId="{323B2895-3685-406D-952B-F4CCE325C879}" type="presOf" srcId="{7B3FFF2B-E861-42BA-92BD-A4948A740B47}" destId="{E6B257B7-AB98-4D2F-B720-C22F17BFE13E}" srcOrd="0" destOrd="0" presId="urn:microsoft.com/office/officeart/2005/8/layout/orgChart1"/>
    <dgm:cxn modelId="{B04FAAB1-9023-41CD-9D77-D6E15323045E}" srcId="{B2BEE07D-92E4-4582-BFC8-DC2514CAD8AC}" destId="{53DC79BC-78A5-401C-8139-D9A689F07D55}" srcOrd="1" destOrd="0" parTransId="{7B3FFF2B-E861-42BA-92BD-A4948A740B47}" sibTransId="{398760D0-5A50-4F60-898F-9F483DAD925B}"/>
    <dgm:cxn modelId="{3A577BCC-9AC8-4892-A4F9-BCDE27B9124E}" type="presParOf" srcId="{D8AE93E4-FC03-450E-9272-34148C3EF3A5}" destId="{53A6C37B-B799-4716-8D47-FDBBDAB6BF0E}" srcOrd="0" destOrd="0" presId="urn:microsoft.com/office/officeart/2005/8/layout/orgChart1"/>
    <dgm:cxn modelId="{39D4F751-FB33-4E92-90A7-9F2FB333FC3F}" type="presParOf" srcId="{53A6C37B-B799-4716-8D47-FDBBDAB6BF0E}" destId="{229749C8-25BD-40DD-87DC-CB6C88BAC797}" srcOrd="0" destOrd="0" presId="urn:microsoft.com/office/officeart/2005/8/layout/orgChart1"/>
    <dgm:cxn modelId="{2A36E796-DA8E-455B-AB7E-F75ECE127058}" type="presParOf" srcId="{229749C8-25BD-40DD-87DC-CB6C88BAC797}" destId="{E12ED8D5-1F02-4EF2-90C3-A0CEF07A468A}" srcOrd="0" destOrd="0" presId="urn:microsoft.com/office/officeart/2005/8/layout/orgChart1"/>
    <dgm:cxn modelId="{D8A20D4E-BB76-4251-B597-D6E729C18881}" type="presParOf" srcId="{229749C8-25BD-40DD-87DC-CB6C88BAC797}" destId="{1BE84C2F-EC20-4315-BF80-FCA5CDF06BB7}" srcOrd="1" destOrd="0" presId="urn:microsoft.com/office/officeart/2005/8/layout/orgChart1"/>
    <dgm:cxn modelId="{A7AF1F8D-6A5D-4BFC-94E3-FFF71649FE56}" type="presParOf" srcId="{53A6C37B-B799-4716-8D47-FDBBDAB6BF0E}" destId="{212B2952-9724-4B37-A395-FC45030755A6}" srcOrd="1" destOrd="0" presId="urn:microsoft.com/office/officeart/2005/8/layout/orgChart1"/>
    <dgm:cxn modelId="{BAFC0D77-F84D-4DB0-A83F-EA1216AE53D3}" type="presParOf" srcId="{212B2952-9724-4B37-A395-FC45030755A6}" destId="{2540BB48-921F-4033-B2A7-CA2FD22A735F}" srcOrd="0" destOrd="0" presId="urn:microsoft.com/office/officeart/2005/8/layout/orgChart1"/>
    <dgm:cxn modelId="{D677D012-25CD-4110-8C55-86A82D2F248F}" type="presParOf" srcId="{212B2952-9724-4B37-A395-FC45030755A6}" destId="{17A4818D-A94A-4181-BCAC-997CC72B9B82}" srcOrd="1" destOrd="0" presId="urn:microsoft.com/office/officeart/2005/8/layout/orgChart1"/>
    <dgm:cxn modelId="{7842100F-8F04-4AD8-B836-F2EA35E01772}" type="presParOf" srcId="{17A4818D-A94A-4181-BCAC-997CC72B9B82}" destId="{CC863683-A617-49D4-BE55-E1EC148F8BA2}" srcOrd="0" destOrd="0" presId="urn:microsoft.com/office/officeart/2005/8/layout/orgChart1"/>
    <dgm:cxn modelId="{FDB09A72-F614-4995-8EA3-CB252DEFD384}" type="presParOf" srcId="{CC863683-A617-49D4-BE55-E1EC148F8BA2}" destId="{33830F92-8435-4189-B1AE-BF18CF1367C1}" srcOrd="0" destOrd="0" presId="urn:microsoft.com/office/officeart/2005/8/layout/orgChart1"/>
    <dgm:cxn modelId="{96DBA311-F140-424A-9503-105A5C7ED670}" type="presParOf" srcId="{CC863683-A617-49D4-BE55-E1EC148F8BA2}" destId="{852FF348-7204-4DB9-B35E-78A3D21E7D98}" srcOrd="1" destOrd="0" presId="urn:microsoft.com/office/officeart/2005/8/layout/orgChart1"/>
    <dgm:cxn modelId="{E4BE22FB-1A4E-4496-BFD2-A3D9F9FF4495}" type="presParOf" srcId="{17A4818D-A94A-4181-BCAC-997CC72B9B82}" destId="{79C5A4F9-E780-4641-A9E0-58D1917C5515}" srcOrd="1" destOrd="0" presId="urn:microsoft.com/office/officeart/2005/8/layout/orgChart1"/>
    <dgm:cxn modelId="{54539969-9ED0-4936-885B-A2B1C1FB4857}" type="presParOf" srcId="{17A4818D-A94A-4181-BCAC-997CC72B9B82}" destId="{FADDBCB5-283D-409A-8CC4-7E3F688A3857}" srcOrd="2" destOrd="0" presId="urn:microsoft.com/office/officeart/2005/8/layout/orgChart1"/>
    <dgm:cxn modelId="{86F8F2A5-68FD-45A8-BCE1-F027C3671161}" type="presParOf" srcId="{212B2952-9724-4B37-A395-FC45030755A6}" destId="{E6B257B7-AB98-4D2F-B720-C22F17BFE13E}" srcOrd="2" destOrd="0" presId="urn:microsoft.com/office/officeart/2005/8/layout/orgChart1"/>
    <dgm:cxn modelId="{59F2D209-1118-4DE6-8CF4-46993BD8EF63}" type="presParOf" srcId="{212B2952-9724-4B37-A395-FC45030755A6}" destId="{C64461BB-8FBC-477A-A492-48E2D508CE68}" srcOrd="3" destOrd="0" presId="urn:microsoft.com/office/officeart/2005/8/layout/orgChart1"/>
    <dgm:cxn modelId="{49090BC0-EA6D-42EC-BA4E-A533B8723CE4}" type="presParOf" srcId="{C64461BB-8FBC-477A-A492-48E2D508CE68}" destId="{C4141F78-2580-457B-9F0A-A15465792006}" srcOrd="0" destOrd="0" presId="urn:microsoft.com/office/officeart/2005/8/layout/orgChart1"/>
    <dgm:cxn modelId="{B2A78F99-6928-46E2-84A5-E39CFC90483C}" type="presParOf" srcId="{C4141F78-2580-457B-9F0A-A15465792006}" destId="{AFAC0C10-B2D6-41D4-986E-8978BD05CA4A}" srcOrd="0" destOrd="0" presId="urn:microsoft.com/office/officeart/2005/8/layout/orgChart1"/>
    <dgm:cxn modelId="{AD11BF54-E7BB-4F23-8194-ACD1EE577FCE}" type="presParOf" srcId="{C4141F78-2580-457B-9F0A-A15465792006}" destId="{72F3BBD7-33AF-4D3F-8262-CD023C92B735}" srcOrd="1" destOrd="0" presId="urn:microsoft.com/office/officeart/2005/8/layout/orgChart1"/>
    <dgm:cxn modelId="{FA860364-AAF4-4966-8641-58ED21884672}" type="presParOf" srcId="{C64461BB-8FBC-477A-A492-48E2D508CE68}" destId="{08C7E860-3EE9-4027-B79F-AADD5F4ED95E}" srcOrd="1" destOrd="0" presId="urn:microsoft.com/office/officeart/2005/8/layout/orgChart1"/>
    <dgm:cxn modelId="{D44667F9-F2B9-41E0-8924-61481A827C1F}" type="presParOf" srcId="{C64461BB-8FBC-477A-A492-48E2D508CE68}" destId="{EADE10BE-D70F-4D4A-BCA6-8859F14CA406}" srcOrd="2" destOrd="0" presId="urn:microsoft.com/office/officeart/2005/8/layout/orgChart1"/>
    <dgm:cxn modelId="{54764690-2F8E-4A07-A350-AFB6F864C35E}" type="presParOf" srcId="{53A6C37B-B799-4716-8D47-FDBBDAB6BF0E}" destId="{EE44060B-EC2F-40ED-A24F-391996E97A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5BB286-D343-4C78-A91E-E43584D6AFF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858816-BF38-4D63-BE2F-6CE8ACA9D426}">
      <dgm:prSet phldrT="[نص]" custT="1"/>
      <dgm:spPr/>
      <dgm:t>
        <a:bodyPr/>
        <a:lstStyle/>
        <a:p>
          <a:r>
            <a:rPr lang="en-US" sz="2800" b="0" dirty="0" smtClean="0"/>
            <a:t>design the question sequence </a:t>
          </a:r>
        </a:p>
      </dgm:t>
    </dgm:pt>
    <dgm:pt modelId="{53A1CA29-0CC1-48EB-9442-C626CD7455DC}" type="parTrans" cxnId="{BCF35B47-0F56-4FBB-9EAF-E9DC93515C6B}">
      <dgm:prSet/>
      <dgm:spPr/>
      <dgm:t>
        <a:bodyPr/>
        <a:lstStyle/>
        <a:p>
          <a:endParaRPr lang="en-US"/>
        </a:p>
      </dgm:t>
    </dgm:pt>
    <dgm:pt modelId="{F2FE54DF-3E4B-4691-97C8-032A59B91951}" type="sibTrans" cxnId="{BCF35B47-0F56-4FBB-9EAF-E9DC93515C6B}">
      <dgm:prSet/>
      <dgm:spPr/>
      <dgm:t>
        <a:bodyPr/>
        <a:lstStyle/>
        <a:p>
          <a:endParaRPr lang="en-US"/>
        </a:p>
      </dgm:t>
    </dgm:pt>
    <dgm:pt modelId="{B3BA02D8-0020-4E02-A692-C536057FB149}">
      <dgm:prSet phldrT="[نص]" custT="1"/>
      <dgm:spPr/>
      <dgm:t>
        <a:bodyPr/>
        <a:lstStyle/>
        <a:p>
          <a:r>
            <a:rPr lang="en-US" sz="2800" b="0" dirty="0" smtClean="0"/>
            <a:t>select the question type for each question </a:t>
          </a:r>
        </a:p>
      </dgm:t>
    </dgm:pt>
    <dgm:pt modelId="{8E1CF6B6-5552-40C0-8C84-EA5B8C7539EE}" type="parTrans" cxnId="{5548448A-F61B-46F5-A4D7-6406E3A17301}">
      <dgm:prSet/>
      <dgm:spPr/>
      <dgm:t>
        <a:bodyPr/>
        <a:lstStyle/>
        <a:p>
          <a:endParaRPr lang="en-US"/>
        </a:p>
      </dgm:t>
    </dgm:pt>
    <dgm:pt modelId="{BCDE174A-C8C7-4B38-A42E-789F1CFCA09B}" type="sibTrans" cxnId="{5548448A-F61B-46F5-A4D7-6406E3A17301}">
      <dgm:prSet/>
      <dgm:spPr/>
      <dgm:t>
        <a:bodyPr/>
        <a:lstStyle/>
        <a:p>
          <a:endParaRPr lang="en-US"/>
        </a:p>
      </dgm:t>
    </dgm:pt>
    <dgm:pt modelId="{8D85EBFF-3140-4F35-98CC-B8D8E26654F3}">
      <dgm:prSet phldrT="[نص]" custT="1"/>
      <dgm:spPr/>
      <dgm:t>
        <a:bodyPr/>
        <a:lstStyle/>
        <a:p>
          <a:r>
            <a:rPr lang="en-US" sz="2800" b="0" dirty="0" smtClean="0"/>
            <a:t>determine the questions to be asked</a:t>
          </a:r>
          <a:r>
            <a:rPr lang="en-US" sz="2200" dirty="0" smtClean="0"/>
            <a:t>, </a:t>
          </a:r>
          <a:endParaRPr lang="en-US" sz="2200" dirty="0"/>
        </a:p>
      </dgm:t>
    </dgm:pt>
    <dgm:pt modelId="{6638D75C-4D83-48B8-80E8-A720648AE3B9}" type="parTrans" cxnId="{78B84BD9-6EB2-444C-BBDA-EB14C3EADDA1}">
      <dgm:prSet/>
      <dgm:spPr/>
      <dgm:t>
        <a:bodyPr/>
        <a:lstStyle/>
        <a:p>
          <a:endParaRPr lang="en-US"/>
        </a:p>
      </dgm:t>
    </dgm:pt>
    <dgm:pt modelId="{F16E365B-B10F-41C9-B5B8-EBE69C4B770A}" type="sibTrans" cxnId="{78B84BD9-6EB2-444C-BBDA-EB14C3EADDA1}">
      <dgm:prSet/>
      <dgm:spPr/>
      <dgm:t>
        <a:bodyPr/>
        <a:lstStyle/>
        <a:p>
          <a:endParaRPr lang="en-US"/>
        </a:p>
      </dgm:t>
    </dgm:pt>
    <dgm:pt modelId="{13DA6B3E-DB43-4C84-841D-F7FFF727C21F}">
      <dgm:prSet phldrT="[نص]" custT="1"/>
      <dgm:spPr/>
      <dgm:t>
        <a:bodyPr/>
        <a:lstStyle/>
        <a:p>
          <a:r>
            <a:rPr lang="en-US" sz="2800" b="0" dirty="0" smtClean="0"/>
            <a:t>Identify Objectives of the project</a:t>
          </a:r>
          <a:endParaRPr lang="en-US" sz="2800" b="0" dirty="0"/>
        </a:p>
      </dgm:t>
    </dgm:pt>
    <dgm:pt modelId="{44D73BB5-803C-4170-874A-CFA86F89E0C6}" type="parTrans" cxnId="{531F907C-C6F1-4FB0-A6B9-6DAFE747327A}">
      <dgm:prSet/>
      <dgm:spPr/>
      <dgm:t>
        <a:bodyPr/>
        <a:lstStyle/>
        <a:p>
          <a:endParaRPr lang="en-US"/>
        </a:p>
      </dgm:t>
    </dgm:pt>
    <dgm:pt modelId="{7BBB6D19-F298-40BF-98AD-0E2DD49BFF85}" type="sibTrans" cxnId="{531F907C-C6F1-4FB0-A6B9-6DAFE747327A}">
      <dgm:prSet/>
      <dgm:spPr/>
      <dgm:t>
        <a:bodyPr/>
        <a:lstStyle/>
        <a:p>
          <a:endParaRPr lang="en-US"/>
        </a:p>
      </dgm:t>
    </dgm:pt>
    <dgm:pt modelId="{54D2DAE6-AC06-4265-A7ED-A4E589C971A0}">
      <dgm:prSet custT="1"/>
      <dgm:spPr/>
      <dgm:t>
        <a:bodyPr/>
        <a:lstStyle/>
        <a:p>
          <a:r>
            <a:rPr lang="en-US" sz="2800" b="0" dirty="0" smtClean="0"/>
            <a:t>identify the type of questionnaire </a:t>
          </a:r>
        </a:p>
      </dgm:t>
    </dgm:pt>
    <dgm:pt modelId="{9FB8D64E-5A21-43BD-8FC8-90E677516B9C}" type="parTrans" cxnId="{E832FD9D-AC70-4954-9F5C-57E96EAD967A}">
      <dgm:prSet/>
      <dgm:spPr/>
      <dgm:t>
        <a:bodyPr/>
        <a:lstStyle/>
        <a:p>
          <a:endParaRPr lang="en-US"/>
        </a:p>
      </dgm:t>
    </dgm:pt>
    <dgm:pt modelId="{1E81169C-7EEC-4C70-B68B-914D3C5AF33A}" type="sibTrans" cxnId="{E832FD9D-AC70-4954-9F5C-57E96EAD967A}">
      <dgm:prSet/>
      <dgm:spPr/>
      <dgm:t>
        <a:bodyPr/>
        <a:lstStyle/>
        <a:p>
          <a:endParaRPr lang="en-US"/>
        </a:p>
      </dgm:t>
    </dgm:pt>
    <dgm:pt modelId="{A448EA5C-E44F-4CFF-977D-8DE7D84AB0F2}" type="pres">
      <dgm:prSet presAssocID="{075BB286-D343-4C78-A91E-E43584D6AF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F4E25E-8BDA-4385-BB37-C86B9047AF0B}" type="pres">
      <dgm:prSet presAssocID="{13DA6B3E-DB43-4C84-841D-F7FFF727C21F}" presName="parentLin" presStyleCnt="0"/>
      <dgm:spPr/>
    </dgm:pt>
    <dgm:pt modelId="{244E9C93-61EC-4E26-8334-5DB534B69670}" type="pres">
      <dgm:prSet presAssocID="{13DA6B3E-DB43-4C84-841D-F7FFF727C21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0E00D94-D3E9-4A9E-8C12-5C3D8CD4056A}" type="pres">
      <dgm:prSet presAssocID="{13DA6B3E-DB43-4C84-841D-F7FFF727C21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0138C-3759-42A9-BFE2-4030AB39087F}" type="pres">
      <dgm:prSet presAssocID="{13DA6B3E-DB43-4C84-841D-F7FFF727C21F}" presName="negativeSpace" presStyleCnt="0"/>
      <dgm:spPr/>
    </dgm:pt>
    <dgm:pt modelId="{F76748A9-4A86-4E59-85CE-974D4B1A30EE}" type="pres">
      <dgm:prSet presAssocID="{13DA6B3E-DB43-4C84-841D-F7FFF727C21F}" presName="childText" presStyleLbl="conFgAcc1" presStyleIdx="0" presStyleCnt="5">
        <dgm:presLayoutVars>
          <dgm:bulletEnabled val="1"/>
        </dgm:presLayoutVars>
      </dgm:prSet>
      <dgm:spPr/>
    </dgm:pt>
    <dgm:pt modelId="{B56C0685-8AF8-46E4-ADB4-A99E483776D8}" type="pres">
      <dgm:prSet presAssocID="{7BBB6D19-F298-40BF-98AD-0E2DD49BFF85}" presName="spaceBetweenRectangles" presStyleCnt="0"/>
      <dgm:spPr/>
    </dgm:pt>
    <dgm:pt modelId="{1B3347D9-F0C2-4AF7-A093-D7F9F44DBCCE}" type="pres">
      <dgm:prSet presAssocID="{54D2DAE6-AC06-4265-A7ED-A4E589C971A0}" presName="parentLin" presStyleCnt="0"/>
      <dgm:spPr/>
    </dgm:pt>
    <dgm:pt modelId="{D53B4C7D-6685-429D-92C0-F9AD61687D17}" type="pres">
      <dgm:prSet presAssocID="{54D2DAE6-AC06-4265-A7ED-A4E589C971A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BD8D75F-8986-4E72-A8C2-5632AD48EDFC}" type="pres">
      <dgm:prSet presAssocID="{54D2DAE6-AC06-4265-A7ED-A4E589C971A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82E2A-BE3D-4BE8-A2F8-40447EFD5FD6}" type="pres">
      <dgm:prSet presAssocID="{54D2DAE6-AC06-4265-A7ED-A4E589C971A0}" presName="negativeSpace" presStyleCnt="0"/>
      <dgm:spPr/>
    </dgm:pt>
    <dgm:pt modelId="{4FDA7073-767B-4EFD-8E45-E302CF6EA05F}" type="pres">
      <dgm:prSet presAssocID="{54D2DAE6-AC06-4265-A7ED-A4E589C971A0}" presName="childText" presStyleLbl="conFgAcc1" presStyleIdx="1" presStyleCnt="5">
        <dgm:presLayoutVars>
          <dgm:bulletEnabled val="1"/>
        </dgm:presLayoutVars>
      </dgm:prSet>
      <dgm:spPr/>
    </dgm:pt>
    <dgm:pt modelId="{7D2E38A6-FEF3-4931-9A1C-230FEA98362E}" type="pres">
      <dgm:prSet presAssocID="{1E81169C-7EEC-4C70-B68B-914D3C5AF33A}" presName="spaceBetweenRectangles" presStyleCnt="0"/>
      <dgm:spPr/>
    </dgm:pt>
    <dgm:pt modelId="{8596C3BF-844C-4203-B346-2CF31B96C965}" type="pres">
      <dgm:prSet presAssocID="{8D85EBFF-3140-4F35-98CC-B8D8E26654F3}" presName="parentLin" presStyleCnt="0"/>
      <dgm:spPr/>
    </dgm:pt>
    <dgm:pt modelId="{0C621E49-DE53-4C49-9989-1EE0C628EB79}" type="pres">
      <dgm:prSet presAssocID="{8D85EBFF-3140-4F35-98CC-B8D8E26654F3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4E1BB247-5A20-41AF-B588-55D05E487146}" type="pres">
      <dgm:prSet presAssocID="{8D85EBFF-3140-4F35-98CC-B8D8E26654F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7E773-A6B9-489A-ABD6-F377B91B59D3}" type="pres">
      <dgm:prSet presAssocID="{8D85EBFF-3140-4F35-98CC-B8D8E26654F3}" presName="negativeSpace" presStyleCnt="0"/>
      <dgm:spPr/>
    </dgm:pt>
    <dgm:pt modelId="{91AE71D2-2E09-401D-A2C1-AAA877C8B0A1}" type="pres">
      <dgm:prSet presAssocID="{8D85EBFF-3140-4F35-98CC-B8D8E26654F3}" presName="childText" presStyleLbl="conFgAcc1" presStyleIdx="2" presStyleCnt="5">
        <dgm:presLayoutVars>
          <dgm:bulletEnabled val="1"/>
        </dgm:presLayoutVars>
      </dgm:prSet>
      <dgm:spPr/>
    </dgm:pt>
    <dgm:pt modelId="{8DA2FC32-4E61-4691-ADC5-A6D279249DFC}" type="pres">
      <dgm:prSet presAssocID="{F16E365B-B10F-41C9-B5B8-EBE69C4B770A}" presName="spaceBetweenRectangles" presStyleCnt="0"/>
      <dgm:spPr/>
    </dgm:pt>
    <dgm:pt modelId="{E0E5BD40-2794-4250-A0C2-1505CC5749DF}" type="pres">
      <dgm:prSet presAssocID="{B3BA02D8-0020-4E02-A692-C536057FB149}" presName="parentLin" presStyleCnt="0"/>
      <dgm:spPr/>
    </dgm:pt>
    <dgm:pt modelId="{CDA1B158-E334-44EA-89E6-6BC7E17FCCBD}" type="pres">
      <dgm:prSet presAssocID="{B3BA02D8-0020-4E02-A692-C536057FB149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FCFB9D6-01D3-47B5-B5D2-C430839E2CB9}" type="pres">
      <dgm:prSet presAssocID="{B3BA02D8-0020-4E02-A692-C536057FB14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154A6-A6DA-4840-ACDA-D517D22A52C2}" type="pres">
      <dgm:prSet presAssocID="{B3BA02D8-0020-4E02-A692-C536057FB149}" presName="negativeSpace" presStyleCnt="0"/>
      <dgm:spPr/>
    </dgm:pt>
    <dgm:pt modelId="{B349C8DB-C88A-488A-9D08-E5789402A908}" type="pres">
      <dgm:prSet presAssocID="{B3BA02D8-0020-4E02-A692-C536057FB149}" presName="childText" presStyleLbl="conFgAcc1" presStyleIdx="3" presStyleCnt="5">
        <dgm:presLayoutVars>
          <dgm:bulletEnabled val="1"/>
        </dgm:presLayoutVars>
      </dgm:prSet>
      <dgm:spPr/>
    </dgm:pt>
    <dgm:pt modelId="{840002DF-BBC7-454F-A615-2284B6E8DF4B}" type="pres">
      <dgm:prSet presAssocID="{BCDE174A-C8C7-4B38-A42E-789F1CFCA09B}" presName="spaceBetweenRectangles" presStyleCnt="0"/>
      <dgm:spPr/>
    </dgm:pt>
    <dgm:pt modelId="{4193C492-D1F4-4F88-BCC2-DE54B9E1C948}" type="pres">
      <dgm:prSet presAssocID="{AA858816-BF38-4D63-BE2F-6CE8ACA9D426}" presName="parentLin" presStyleCnt="0"/>
      <dgm:spPr/>
    </dgm:pt>
    <dgm:pt modelId="{102A575F-DD5D-4209-88D8-571C82F4988C}" type="pres">
      <dgm:prSet presAssocID="{AA858816-BF38-4D63-BE2F-6CE8ACA9D426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71A85218-D442-4964-B0C4-675C8F5A606F}" type="pres">
      <dgm:prSet presAssocID="{AA858816-BF38-4D63-BE2F-6CE8ACA9D42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12BC9-5AA3-4FCF-9DF3-9AF4939BE98B}" type="pres">
      <dgm:prSet presAssocID="{AA858816-BF38-4D63-BE2F-6CE8ACA9D426}" presName="negativeSpace" presStyleCnt="0"/>
      <dgm:spPr/>
    </dgm:pt>
    <dgm:pt modelId="{AFBC632C-B0D9-4A81-A65D-F57A916261E8}" type="pres">
      <dgm:prSet presAssocID="{AA858816-BF38-4D63-BE2F-6CE8ACA9D42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BD86947-719B-401D-B164-704B3C7446A3}" type="presOf" srcId="{B3BA02D8-0020-4E02-A692-C536057FB149}" destId="{CDA1B158-E334-44EA-89E6-6BC7E17FCCBD}" srcOrd="0" destOrd="0" presId="urn:microsoft.com/office/officeart/2005/8/layout/list1"/>
    <dgm:cxn modelId="{E832FD9D-AC70-4954-9F5C-57E96EAD967A}" srcId="{075BB286-D343-4C78-A91E-E43584D6AFFB}" destId="{54D2DAE6-AC06-4265-A7ED-A4E589C971A0}" srcOrd="1" destOrd="0" parTransId="{9FB8D64E-5A21-43BD-8FC8-90E677516B9C}" sibTransId="{1E81169C-7EEC-4C70-B68B-914D3C5AF33A}"/>
    <dgm:cxn modelId="{531F907C-C6F1-4FB0-A6B9-6DAFE747327A}" srcId="{075BB286-D343-4C78-A91E-E43584D6AFFB}" destId="{13DA6B3E-DB43-4C84-841D-F7FFF727C21F}" srcOrd="0" destOrd="0" parTransId="{44D73BB5-803C-4170-874A-CFA86F89E0C6}" sibTransId="{7BBB6D19-F298-40BF-98AD-0E2DD49BFF85}"/>
    <dgm:cxn modelId="{80A549F9-BCE4-421D-B226-70261BAF9F42}" type="presOf" srcId="{8D85EBFF-3140-4F35-98CC-B8D8E26654F3}" destId="{4E1BB247-5A20-41AF-B588-55D05E487146}" srcOrd="1" destOrd="0" presId="urn:microsoft.com/office/officeart/2005/8/layout/list1"/>
    <dgm:cxn modelId="{78B84BD9-6EB2-444C-BBDA-EB14C3EADDA1}" srcId="{075BB286-D343-4C78-A91E-E43584D6AFFB}" destId="{8D85EBFF-3140-4F35-98CC-B8D8E26654F3}" srcOrd="2" destOrd="0" parTransId="{6638D75C-4D83-48B8-80E8-A720648AE3B9}" sibTransId="{F16E365B-B10F-41C9-B5B8-EBE69C4B770A}"/>
    <dgm:cxn modelId="{D9445F74-88F9-4391-BF42-C970F6E567B4}" type="presOf" srcId="{AA858816-BF38-4D63-BE2F-6CE8ACA9D426}" destId="{71A85218-D442-4964-B0C4-675C8F5A606F}" srcOrd="1" destOrd="0" presId="urn:microsoft.com/office/officeart/2005/8/layout/list1"/>
    <dgm:cxn modelId="{05AA47DA-5C65-44DB-AAD9-1D31C5A28C87}" type="presOf" srcId="{54D2DAE6-AC06-4265-A7ED-A4E589C971A0}" destId="{9BD8D75F-8986-4E72-A8C2-5632AD48EDFC}" srcOrd="1" destOrd="0" presId="urn:microsoft.com/office/officeart/2005/8/layout/list1"/>
    <dgm:cxn modelId="{0BAD840F-4095-42E3-83A3-4321D98E24A6}" type="presOf" srcId="{075BB286-D343-4C78-A91E-E43584D6AFFB}" destId="{A448EA5C-E44F-4CFF-977D-8DE7D84AB0F2}" srcOrd="0" destOrd="0" presId="urn:microsoft.com/office/officeart/2005/8/layout/list1"/>
    <dgm:cxn modelId="{E6C2D0AD-50C8-40B8-AC0F-E6D2D5C8573C}" type="presOf" srcId="{13DA6B3E-DB43-4C84-841D-F7FFF727C21F}" destId="{B0E00D94-D3E9-4A9E-8C12-5C3D8CD4056A}" srcOrd="1" destOrd="0" presId="urn:microsoft.com/office/officeart/2005/8/layout/list1"/>
    <dgm:cxn modelId="{1ABB1269-0056-4A6C-8875-ADC9DD3A6219}" type="presOf" srcId="{13DA6B3E-DB43-4C84-841D-F7FFF727C21F}" destId="{244E9C93-61EC-4E26-8334-5DB534B69670}" srcOrd="0" destOrd="0" presId="urn:microsoft.com/office/officeart/2005/8/layout/list1"/>
    <dgm:cxn modelId="{EAC1C58D-DB62-4DAB-9C1F-2466F6B85DD3}" type="presOf" srcId="{54D2DAE6-AC06-4265-A7ED-A4E589C971A0}" destId="{D53B4C7D-6685-429D-92C0-F9AD61687D17}" srcOrd="0" destOrd="0" presId="urn:microsoft.com/office/officeart/2005/8/layout/list1"/>
    <dgm:cxn modelId="{5548448A-F61B-46F5-A4D7-6406E3A17301}" srcId="{075BB286-D343-4C78-A91E-E43584D6AFFB}" destId="{B3BA02D8-0020-4E02-A692-C536057FB149}" srcOrd="3" destOrd="0" parTransId="{8E1CF6B6-5552-40C0-8C84-EA5B8C7539EE}" sibTransId="{BCDE174A-C8C7-4B38-A42E-789F1CFCA09B}"/>
    <dgm:cxn modelId="{8C442E70-2B89-4237-9437-4D9B38880274}" type="presOf" srcId="{B3BA02D8-0020-4E02-A692-C536057FB149}" destId="{8FCFB9D6-01D3-47B5-B5D2-C430839E2CB9}" srcOrd="1" destOrd="0" presId="urn:microsoft.com/office/officeart/2005/8/layout/list1"/>
    <dgm:cxn modelId="{555E1E5E-7588-4E04-AC64-4E7F7A66331E}" type="presOf" srcId="{8D85EBFF-3140-4F35-98CC-B8D8E26654F3}" destId="{0C621E49-DE53-4C49-9989-1EE0C628EB79}" srcOrd="0" destOrd="0" presId="urn:microsoft.com/office/officeart/2005/8/layout/list1"/>
    <dgm:cxn modelId="{BF8426EA-0F8B-42A5-BA9F-A5870340CCAD}" type="presOf" srcId="{AA858816-BF38-4D63-BE2F-6CE8ACA9D426}" destId="{102A575F-DD5D-4209-88D8-571C82F4988C}" srcOrd="0" destOrd="0" presId="urn:microsoft.com/office/officeart/2005/8/layout/list1"/>
    <dgm:cxn modelId="{BCF35B47-0F56-4FBB-9EAF-E9DC93515C6B}" srcId="{075BB286-D343-4C78-A91E-E43584D6AFFB}" destId="{AA858816-BF38-4D63-BE2F-6CE8ACA9D426}" srcOrd="4" destOrd="0" parTransId="{53A1CA29-0CC1-48EB-9442-C626CD7455DC}" sibTransId="{F2FE54DF-3E4B-4691-97C8-032A59B91951}"/>
    <dgm:cxn modelId="{94C2C410-950B-476D-94F7-0C38CD2826EA}" type="presParOf" srcId="{A448EA5C-E44F-4CFF-977D-8DE7D84AB0F2}" destId="{38F4E25E-8BDA-4385-BB37-C86B9047AF0B}" srcOrd="0" destOrd="0" presId="urn:microsoft.com/office/officeart/2005/8/layout/list1"/>
    <dgm:cxn modelId="{00F34661-0DA9-4150-B6E4-B2F7FA7CB02C}" type="presParOf" srcId="{38F4E25E-8BDA-4385-BB37-C86B9047AF0B}" destId="{244E9C93-61EC-4E26-8334-5DB534B69670}" srcOrd="0" destOrd="0" presId="urn:microsoft.com/office/officeart/2005/8/layout/list1"/>
    <dgm:cxn modelId="{D2F43617-4C66-4681-B6A0-1452EC52946A}" type="presParOf" srcId="{38F4E25E-8BDA-4385-BB37-C86B9047AF0B}" destId="{B0E00D94-D3E9-4A9E-8C12-5C3D8CD4056A}" srcOrd="1" destOrd="0" presId="urn:microsoft.com/office/officeart/2005/8/layout/list1"/>
    <dgm:cxn modelId="{407C43FA-2889-47E4-9278-B2792C1EE17F}" type="presParOf" srcId="{A448EA5C-E44F-4CFF-977D-8DE7D84AB0F2}" destId="{1340138C-3759-42A9-BFE2-4030AB39087F}" srcOrd="1" destOrd="0" presId="urn:microsoft.com/office/officeart/2005/8/layout/list1"/>
    <dgm:cxn modelId="{8C4E0554-B3FC-4480-A24A-4C3C27619CDE}" type="presParOf" srcId="{A448EA5C-E44F-4CFF-977D-8DE7D84AB0F2}" destId="{F76748A9-4A86-4E59-85CE-974D4B1A30EE}" srcOrd="2" destOrd="0" presId="urn:microsoft.com/office/officeart/2005/8/layout/list1"/>
    <dgm:cxn modelId="{8ACE69D3-213F-4C88-8455-D0B33FE715C1}" type="presParOf" srcId="{A448EA5C-E44F-4CFF-977D-8DE7D84AB0F2}" destId="{B56C0685-8AF8-46E4-ADB4-A99E483776D8}" srcOrd="3" destOrd="0" presId="urn:microsoft.com/office/officeart/2005/8/layout/list1"/>
    <dgm:cxn modelId="{89B001BA-B3BC-4E43-8EBA-674AE5A6D92F}" type="presParOf" srcId="{A448EA5C-E44F-4CFF-977D-8DE7D84AB0F2}" destId="{1B3347D9-F0C2-4AF7-A093-D7F9F44DBCCE}" srcOrd="4" destOrd="0" presId="urn:microsoft.com/office/officeart/2005/8/layout/list1"/>
    <dgm:cxn modelId="{9B338616-4550-44B7-8B0D-4051F401BF5D}" type="presParOf" srcId="{1B3347D9-F0C2-4AF7-A093-D7F9F44DBCCE}" destId="{D53B4C7D-6685-429D-92C0-F9AD61687D17}" srcOrd="0" destOrd="0" presId="urn:microsoft.com/office/officeart/2005/8/layout/list1"/>
    <dgm:cxn modelId="{A9327B89-ABEB-4F74-A0C1-B3643D1CED3E}" type="presParOf" srcId="{1B3347D9-F0C2-4AF7-A093-D7F9F44DBCCE}" destId="{9BD8D75F-8986-4E72-A8C2-5632AD48EDFC}" srcOrd="1" destOrd="0" presId="urn:microsoft.com/office/officeart/2005/8/layout/list1"/>
    <dgm:cxn modelId="{5454272B-ABB2-41CB-8043-D4B12AEB12BB}" type="presParOf" srcId="{A448EA5C-E44F-4CFF-977D-8DE7D84AB0F2}" destId="{A1C82E2A-BE3D-4BE8-A2F8-40447EFD5FD6}" srcOrd="5" destOrd="0" presId="urn:microsoft.com/office/officeart/2005/8/layout/list1"/>
    <dgm:cxn modelId="{5E488277-4107-48F3-AE9A-67E1758F8E7B}" type="presParOf" srcId="{A448EA5C-E44F-4CFF-977D-8DE7D84AB0F2}" destId="{4FDA7073-767B-4EFD-8E45-E302CF6EA05F}" srcOrd="6" destOrd="0" presId="urn:microsoft.com/office/officeart/2005/8/layout/list1"/>
    <dgm:cxn modelId="{59C2973D-0694-4050-853E-63CA67E3E369}" type="presParOf" srcId="{A448EA5C-E44F-4CFF-977D-8DE7D84AB0F2}" destId="{7D2E38A6-FEF3-4931-9A1C-230FEA98362E}" srcOrd="7" destOrd="0" presId="urn:microsoft.com/office/officeart/2005/8/layout/list1"/>
    <dgm:cxn modelId="{944554B6-C3C6-42C6-BD69-0B64EAAD9637}" type="presParOf" srcId="{A448EA5C-E44F-4CFF-977D-8DE7D84AB0F2}" destId="{8596C3BF-844C-4203-B346-2CF31B96C965}" srcOrd="8" destOrd="0" presId="urn:microsoft.com/office/officeart/2005/8/layout/list1"/>
    <dgm:cxn modelId="{571846A8-CE3C-406D-94ED-B5AB5D873DB8}" type="presParOf" srcId="{8596C3BF-844C-4203-B346-2CF31B96C965}" destId="{0C621E49-DE53-4C49-9989-1EE0C628EB79}" srcOrd="0" destOrd="0" presId="urn:microsoft.com/office/officeart/2005/8/layout/list1"/>
    <dgm:cxn modelId="{8D6DF4E5-2AB9-4563-924F-E6D51523B1F7}" type="presParOf" srcId="{8596C3BF-844C-4203-B346-2CF31B96C965}" destId="{4E1BB247-5A20-41AF-B588-55D05E487146}" srcOrd="1" destOrd="0" presId="urn:microsoft.com/office/officeart/2005/8/layout/list1"/>
    <dgm:cxn modelId="{962D030C-9555-4952-B209-9430F9F46116}" type="presParOf" srcId="{A448EA5C-E44F-4CFF-977D-8DE7D84AB0F2}" destId="{7077E773-A6B9-489A-ABD6-F377B91B59D3}" srcOrd="9" destOrd="0" presId="urn:microsoft.com/office/officeart/2005/8/layout/list1"/>
    <dgm:cxn modelId="{D200E87B-FE69-4512-B53C-0C513D5BD40E}" type="presParOf" srcId="{A448EA5C-E44F-4CFF-977D-8DE7D84AB0F2}" destId="{91AE71D2-2E09-401D-A2C1-AAA877C8B0A1}" srcOrd="10" destOrd="0" presId="urn:microsoft.com/office/officeart/2005/8/layout/list1"/>
    <dgm:cxn modelId="{28A3077D-52C0-4FA8-93CC-FBAFADB53069}" type="presParOf" srcId="{A448EA5C-E44F-4CFF-977D-8DE7D84AB0F2}" destId="{8DA2FC32-4E61-4691-ADC5-A6D279249DFC}" srcOrd="11" destOrd="0" presId="urn:microsoft.com/office/officeart/2005/8/layout/list1"/>
    <dgm:cxn modelId="{14B45582-6B13-45D5-BD71-D7F999C361A4}" type="presParOf" srcId="{A448EA5C-E44F-4CFF-977D-8DE7D84AB0F2}" destId="{E0E5BD40-2794-4250-A0C2-1505CC5749DF}" srcOrd="12" destOrd="0" presId="urn:microsoft.com/office/officeart/2005/8/layout/list1"/>
    <dgm:cxn modelId="{CDF52A84-F024-405E-AB34-08FF11CFE251}" type="presParOf" srcId="{E0E5BD40-2794-4250-A0C2-1505CC5749DF}" destId="{CDA1B158-E334-44EA-89E6-6BC7E17FCCBD}" srcOrd="0" destOrd="0" presId="urn:microsoft.com/office/officeart/2005/8/layout/list1"/>
    <dgm:cxn modelId="{33EFF2F2-6033-466D-96E5-801C44730A01}" type="presParOf" srcId="{E0E5BD40-2794-4250-A0C2-1505CC5749DF}" destId="{8FCFB9D6-01D3-47B5-B5D2-C430839E2CB9}" srcOrd="1" destOrd="0" presId="urn:microsoft.com/office/officeart/2005/8/layout/list1"/>
    <dgm:cxn modelId="{4E92C272-84F7-4638-B30D-7B804CF11CB9}" type="presParOf" srcId="{A448EA5C-E44F-4CFF-977D-8DE7D84AB0F2}" destId="{799154A6-A6DA-4840-ACDA-D517D22A52C2}" srcOrd="13" destOrd="0" presId="urn:microsoft.com/office/officeart/2005/8/layout/list1"/>
    <dgm:cxn modelId="{B7C17447-9055-469D-83D8-306736B96619}" type="presParOf" srcId="{A448EA5C-E44F-4CFF-977D-8DE7D84AB0F2}" destId="{B349C8DB-C88A-488A-9D08-E5789402A908}" srcOrd="14" destOrd="0" presId="urn:microsoft.com/office/officeart/2005/8/layout/list1"/>
    <dgm:cxn modelId="{482D65A3-0D90-4DF2-89E5-B16319AA2892}" type="presParOf" srcId="{A448EA5C-E44F-4CFF-977D-8DE7D84AB0F2}" destId="{840002DF-BBC7-454F-A615-2284B6E8DF4B}" srcOrd="15" destOrd="0" presId="urn:microsoft.com/office/officeart/2005/8/layout/list1"/>
    <dgm:cxn modelId="{8A0ADBCF-159D-4212-97A5-4387F6A83E39}" type="presParOf" srcId="{A448EA5C-E44F-4CFF-977D-8DE7D84AB0F2}" destId="{4193C492-D1F4-4F88-BCC2-DE54B9E1C948}" srcOrd="16" destOrd="0" presId="urn:microsoft.com/office/officeart/2005/8/layout/list1"/>
    <dgm:cxn modelId="{BF4F55DC-0436-4C41-9A98-05397282758E}" type="presParOf" srcId="{4193C492-D1F4-4F88-BCC2-DE54B9E1C948}" destId="{102A575F-DD5D-4209-88D8-571C82F4988C}" srcOrd="0" destOrd="0" presId="urn:microsoft.com/office/officeart/2005/8/layout/list1"/>
    <dgm:cxn modelId="{1A9C9BAC-A58F-4D7F-A776-4DB3D438626D}" type="presParOf" srcId="{4193C492-D1F4-4F88-BCC2-DE54B9E1C948}" destId="{71A85218-D442-4964-B0C4-675C8F5A606F}" srcOrd="1" destOrd="0" presId="urn:microsoft.com/office/officeart/2005/8/layout/list1"/>
    <dgm:cxn modelId="{65579ED6-9EE4-43BD-9980-59C3D3F9E946}" type="presParOf" srcId="{A448EA5C-E44F-4CFF-977D-8DE7D84AB0F2}" destId="{70912BC9-5AA3-4FCF-9DF3-9AF4939BE98B}" srcOrd="17" destOrd="0" presId="urn:microsoft.com/office/officeart/2005/8/layout/list1"/>
    <dgm:cxn modelId="{43B253FC-7C1C-41CA-BD13-482102BECDC4}" type="presParOf" srcId="{A448EA5C-E44F-4CFF-977D-8DE7D84AB0F2}" destId="{AFBC632C-B0D9-4A81-A65D-F57A916261E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745748-0416-4768-B7F3-05019E399940}" type="doc">
      <dgm:prSet loTypeId="urn:microsoft.com/office/officeart/2005/8/layout/process4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pPr rtl="1"/>
          <a:endParaRPr lang="ar-SA"/>
        </a:p>
      </dgm:t>
    </dgm:pt>
    <dgm:pt modelId="{7728899F-2A35-4361-93CD-A46359BD266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sz="3600" dirty="0">
              <a:latin typeface="Times New Roman" pitchFamily="18" charset="0"/>
              <a:cs typeface="Times New Roman" pitchFamily="18" charset="0"/>
            </a:rPr>
            <a:t>Questionnaire Design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AF5E816B-F62B-4AB2-83BA-27A48E88E534}" type="parTrans" cxnId="{51B1BE37-9806-47D3-B1E1-242D8FC73A16}">
      <dgm:prSet/>
      <dgm:spPr/>
      <dgm:t>
        <a:bodyPr/>
        <a:lstStyle/>
        <a:p>
          <a:pPr rtl="1"/>
          <a:endParaRPr lang="ar-SA"/>
        </a:p>
      </dgm:t>
    </dgm:pt>
    <dgm:pt modelId="{AF73F0E7-204D-42C4-BF5A-74939AE5985C}" type="sibTrans" cxnId="{51B1BE37-9806-47D3-B1E1-242D8FC73A16}">
      <dgm:prSet/>
      <dgm:spPr/>
      <dgm:t>
        <a:bodyPr/>
        <a:lstStyle/>
        <a:p>
          <a:pPr rtl="1"/>
          <a:endParaRPr lang="ar-SA"/>
        </a:p>
      </dgm:t>
    </dgm:pt>
    <dgm:pt modelId="{68B2AE0F-84E6-45E5-9C3E-EA01A3FC99E7}">
      <dgm:prSet phldrT="[Text]" custT="1"/>
      <dgm:spPr/>
      <dgm:t>
        <a:bodyPr/>
        <a:lstStyle/>
        <a:p>
          <a:pPr rtl="1"/>
          <a:r>
            <a:rPr lang="en-US" sz="3600" dirty="0">
              <a:latin typeface="Times New Roman" pitchFamily="18" charset="0"/>
              <a:cs typeface="Times New Roman" pitchFamily="18" charset="0"/>
            </a:rPr>
            <a:t>Field Work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83D4BBBF-6E3D-4302-9E15-44DD33FDF8CF}" type="parTrans" cxnId="{6731CD58-8457-4D34-B197-F207711A6DF0}">
      <dgm:prSet/>
      <dgm:spPr/>
      <dgm:t>
        <a:bodyPr/>
        <a:lstStyle/>
        <a:p>
          <a:pPr rtl="1"/>
          <a:endParaRPr lang="ar-SA"/>
        </a:p>
      </dgm:t>
    </dgm:pt>
    <dgm:pt modelId="{F38B10E1-E638-4431-A664-C1C7361CDA5D}" type="sibTrans" cxnId="{6731CD58-8457-4D34-B197-F207711A6DF0}">
      <dgm:prSet/>
      <dgm:spPr/>
      <dgm:t>
        <a:bodyPr/>
        <a:lstStyle/>
        <a:p>
          <a:pPr rtl="1"/>
          <a:endParaRPr lang="ar-SA"/>
        </a:p>
      </dgm:t>
    </dgm:pt>
    <dgm:pt modelId="{1450346B-4F05-46F5-AE78-2747FABC9003}">
      <dgm:prSet phldrT="[Text]" custT="1"/>
      <dgm:spPr/>
      <dgm:t>
        <a:bodyPr/>
        <a:lstStyle/>
        <a:p>
          <a:pPr rtl="1"/>
          <a:r>
            <a:rPr lang="en-US" sz="3600" dirty="0">
              <a:latin typeface="Times New Roman" pitchFamily="18" charset="0"/>
              <a:cs typeface="Times New Roman" pitchFamily="18" charset="0"/>
            </a:rPr>
            <a:t>Data Entry and Cleaning</a:t>
          </a:r>
          <a:endParaRPr lang="ar-SA" sz="3600" dirty="0">
            <a:latin typeface="Times New Roman" pitchFamily="18" charset="0"/>
            <a:cs typeface="Times New Roman" pitchFamily="18" charset="0"/>
          </a:endParaRPr>
        </a:p>
      </dgm:t>
    </dgm:pt>
    <dgm:pt modelId="{F6520303-D521-4483-80C1-FF0DDFBEF124}" type="parTrans" cxnId="{F49DFFAB-30D6-416D-B051-25D2D27D5BFC}">
      <dgm:prSet/>
      <dgm:spPr/>
      <dgm:t>
        <a:bodyPr/>
        <a:lstStyle/>
        <a:p>
          <a:pPr rtl="1"/>
          <a:endParaRPr lang="ar-SA"/>
        </a:p>
      </dgm:t>
    </dgm:pt>
    <dgm:pt modelId="{1AB4BF19-26F5-40C0-A213-DEF28C9835BB}" type="sibTrans" cxnId="{F49DFFAB-30D6-416D-B051-25D2D27D5BFC}">
      <dgm:prSet/>
      <dgm:spPr/>
      <dgm:t>
        <a:bodyPr/>
        <a:lstStyle/>
        <a:p>
          <a:pPr rtl="1"/>
          <a:endParaRPr lang="ar-SA"/>
        </a:p>
      </dgm:t>
    </dgm:pt>
    <dgm:pt modelId="{E8E0A284-6A7D-4032-81D8-0087C4CC4893}" type="pres">
      <dgm:prSet presAssocID="{F0745748-0416-4768-B7F3-05019E399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5551984-6587-4ACB-9B88-5E7D4926C848}" type="pres">
      <dgm:prSet presAssocID="{1450346B-4F05-46F5-AE78-2747FABC9003}" presName="boxAndChildren" presStyleCnt="0"/>
      <dgm:spPr/>
      <dgm:t>
        <a:bodyPr/>
        <a:lstStyle/>
        <a:p>
          <a:pPr rtl="1"/>
          <a:endParaRPr lang="ar-SA"/>
        </a:p>
      </dgm:t>
    </dgm:pt>
    <dgm:pt modelId="{4E9A3118-9524-4910-BB18-8C143C0F2AFA}" type="pres">
      <dgm:prSet presAssocID="{1450346B-4F05-46F5-AE78-2747FABC9003}" presName="parentTextBox" presStyleLbl="node1" presStyleIdx="0" presStyleCnt="3"/>
      <dgm:spPr/>
      <dgm:t>
        <a:bodyPr/>
        <a:lstStyle/>
        <a:p>
          <a:pPr rtl="1"/>
          <a:endParaRPr lang="ar-SA"/>
        </a:p>
      </dgm:t>
    </dgm:pt>
    <dgm:pt modelId="{31197BE3-EB96-4C6F-9E44-CE44D3EE6CD8}" type="pres">
      <dgm:prSet presAssocID="{F38B10E1-E638-4431-A664-C1C7361CDA5D}" presName="sp" presStyleCnt="0"/>
      <dgm:spPr/>
      <dgm:t>
        <a:bodyPr/>
        <a:lstStyle/>
        <a:p>
          <a:pPr rtl="1"/>
          <a:endParaRPr lang="ar-SA"/>
        </a:p>
      </dgm:t>
    </dgm:pt>
    <dgm:pt modelId="{86BD073D-7A1C-43E8-8A44-4016667773A6}" type="pres">
      <dgm:prSet presAssocID="{68B2AE0F-84E6-45E5-9C3E-EA01A3FC99E7}" presName="arrowAndChildren" presStyleCnt="0"/>
      <dgm:spPr/>
      <dgm:t>
        <a:bodyPr/>
        <a:lstStyle/>
        <a:p>
          <a:pPr rtl="1"/>
          <a:endParaRPr lang="ar-SA"/>
        </a:p>
      </dgm:t>
    </dgm:pt>
    <dgm:pt modelId="{C46273A3-E85B-4067-A1EB-D24F8D2E8C92}" type="pres">
      <dgm:prSet presAssocID="{68B2AE0F-84E6-45E5-9C3E-EA01A3FC99E7}" presName="parentText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7841FABD-54C7-49B0-A9F5-CAB41450EE35}" type="pres">
      <dgm:prSet presAssocID="{AF73F0E7-204D-42C4-BF5A-74939AE5985C}" presName="sp" presStyleCnt="0"/>
      <dgm:spPr/>
      <dgm:t>
        <a:bodyPr/>
        <a:lstStyle/>
        <a:p>
          <a:pPr rtl="1"/>
          <a:endParaRPr lang="ar-SA"/>
        </a:p>
      </dgm:t>
    </dgm:pt>
    <dgm:pt modelId="{8C880170-406D-4047-950F-90E42F71D50A}" type="pres">
      <dgm:prSet presAssocID="{7728899F-2A35-4361-93CD-A46359BD2664}" presName="arrowAndChildren" presStyleCnt="0"/>
      <dgm:spPr/>
      <dgm:t>
        <a:bodyPr/>
        <a:lstStyle/>
        <a:p>
          <a:pPr rtl="1"/>
          <a:endParaRPr lang="ar-SA"/>
        </a:p>
      </dgm:t>
    </dgm:pt>
    <dgm:pt modelId="{44F99911-DF10-4826-BBE8-8A1873E55D2D}" type="pres">
      <dgm:prSet presAssocID="{7728899F-2A35-4361-93CD-A46359BD2664}" presName="parentTextArrow" presStyleLbl="node1" presStyleIdx="2" presStyleCnt="3" custLinFactNeighborY="2098"/>
      <dgm:spPr/>
      <dgm:t>
        <a:bodyPr/>
        <a:lstStyle/>
        <a:p>
          <a:pPr rtl="1"/>
          <a:endParaRPr lang="ar-SA"/>
        </a:p>
      </dgm:t>
    </dgm:pt>
  </dgm:ptLst>
  <dgm:cxnLst>
    <dgm:cxn modelId="{6DDFABCF-449C-4D44-B13B-9F0B12BCABA4}" type="presOf" srcId="{1450346B-4F05-46F5-AE78-2747FABC9003}" destId="{4E9A3118-9524-4910-BB18-8C143C0F2AFA}" srcOrd="0" destOrd="0" presId="urn:microsoft.com/office/officeart/2005/8/layout/process4"/>
    <dgm:cxn modelId="{1E0B4DF8-2344-4A9B-AB14-DBDB9D6FB185}" type="presOf" srcId="{68B2AE0F-84E6-45E5-9C3E-EA01A3FC99E7}" destId="{C46273A3-E85B-4067-A1EB-D24F8D2E8C92}" srcOrd="0" destOrd="0" presId="urn:microsoft.com/office/officeart/2005/8/layout/process4"/>
    <dgm:cxn modelId="{F5F248B9-2FBE-4B25-8371-050E82510DDD}" type="presOf" srcId="{7728899F-2A35-4361-93CD-A46359BD2664}" destId="{44F99911-DF10-4826-BBE8-8A1873E55D2D}" srcOrd="0" destOrd="0" presId="urn:microsoft.com/office/officeart/2005/8/layout/process4"/>
    <dgm:cxn modelId="{F49DFFAB-30D6-416D-B051-25D2D27D5BFC}" srcId="{F0745748-0416-4768-B7F3-05019E399940}" destId="{1450346B-4F05-46F5-AE78-2747FABC9003}" srcOrd="2" destOrd="0" parTransId="{F6520303-D521-4483-80C1-FF0DDFBEF124}" sibTransId="{1AB4BF19-26F5-40C0-A213-DEF28C9835BB}"/>
    <dgm:cxn modelId="{51B1BE37-9806-47D3-B1E1-242D8FC73A16}" srcId="{F0745748-0416-4768-B7F3-05019E399940}" destId="{7728899F-2A35-4361-93CD-A46359BD2664}" srcOrd="0" destOrd="0" parTransId="{AF5E816B-F62B-4AB2-83BA-27A48E88E534}" sibTransId="{AF73F0E7-204D-42C4-BF5A-74939AE5985C}"/>
    <dgm:cxn modelId="{7BEFB419-6BF8-4EF1-91C3-6A533EE09027}" type="presOf" srcId="{F0745748-0416-4768-B7F3-05019E399940}" destId="{E8E0A284-6A7D-4032-81D8-0087C4CC4893}" srcOrd="0" destOrd="0" presId="urn:microsoft.com/office/officeart/2005/8/layout/process4"/>
    <dgm:cxn modelId="{6731CD58-8457-4D34-B197-F207711A6DF0}" srcId="{F0745748-0416-4768-B7F3-05019E399940}" destId="{68B2AE0F-84E6-45E5-9C3E-EA01A3FC99E7}" srcOrd="1" destOrd="0" parTransId="{83D4BBBF-6E3D-4302-9E15-44DD33FDF8CF}" sibTransId="{F38B10E1-E638-4431-A664-C1C7361CDA5D}"/>
    <dgm:cxn modelId="{BBB523CE-9CA3-499F-AF99-55F08C006C2B}" type="presParOf" srcId="{E8E0A284-6A7D-4032-81D8-0087C4CC4893}" destId="{75551984-6587-4ACB-9B88-5E7D4926C848}" srcOrd="0" destOrd="0" presId="urn:microsoft.com/office/officeart/2005/8/layout/process4"/>
    <dgm:cxn modelId="{03E928BC-9553-4B9F-8EFA-78CD15209327}" type="presParOf" srcId="{75551984-6587-4ACB-9B88-5E7D4926C848}" destId="{4E9A3118-9524-4910-BB18-8C143C0F2AFA}" srcOrd="0" destOrd="0" presId="urn:microsoft.com/office/officeart/2005/8/layout/process4"/>
    <dgm:cxn modelId="{4340377E-5241-4503-B70A-5486AA3EDB26}" type="presParOf" srcId="{E8E0A284-6A7D-4032-81D8-0087C4CC4893}" destId="{31197BE3-EB96-4C6F-9E44-CE44D3EE6CD8}" srcOrd="1" destOrd="0" presId="urn:microsoft.com/office/officeart/2005/8/layout/process4"/>
    <dgm:cxn modelId="{6E73CC8B-F596-43C5-BD49-34362D2ADD31}" type="presParOf" srcId="{E8E0A284-6A7D-4032-81D8-0087C4CC4893}" destId="{86BD073D-7A1C-43E8-8A44-4016667773A6}" srcOrd="2" destOrd="0" presId="urn:microsoft.com/office/officeart/2005/8/layout/process4"/>
    <dgm:cxn modelId="{E0728774-CD73-4813-B220-33534A0B5DB4}" type="presParOf" srcId="{86BD073D-7A1C-43E8-8A44-4016667773A6}" destId="{C46273A3-E85B-4067-A1EB-D24F8D2E8C92}" srcOrd="0" destOrd="0" presId="urn:microsoft.com/office/officeart/2005/8/layout/process4"/>
    <dgm:cxn modelId="{82F105FA-EAC0-4E9D-BD95-B6C326AAED77}" type="presParOf" srcId="{E8E0A284-6A7D-4032-81D8-0087C4CC4893}" destId="{7841FABD-54C7-49B0-A9F5-CAB41450EE35}" srcOrd="3" destOrd="0" presId="urn:microsoft.com/office/officeart/2005/8/layout/process4"/>
    <dgm:cxn modelId="{A70FA56B-7CCC-4316-955E-4505AAE9E9D5}" type="presParOf" srcId="{E8E0A284-6A7D-4032-81D8-0087C4CC4893}" destId="{8C880170-406D-4047-950F-90E42F71D50A}" srcOrd="4" destOrd="0" presId="urn:microsoft.com/office/officeart/2005/8/layout/process4"/>
    <dgm:cxn modelId="{D1006A47-893B-4775-BE71-227B63DECFAB}" type="presParOf" srcId="{8C880170-406D-4047-950F-90E42F71D50A}" destId="{44F99911-DF10-4826-BBE8-8A1873E55D2D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E7FA12-7395-4EA3-892D-CE5C34045552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FFB4B629-8519-42E4-A359-C041F6F7A56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 rtl="1"/>
          <a:r>
            <a:rPr lang="en-US" sz="2800" dirty="0">
              <a:latin typeface="Times New Roman" pitchFamily="18" charset="0"/>
              <a:cs typeface="Times New Roman" pitchFamily="18" charset="0"/>
            </a:rPr>
            <a:t>Stakeholder Analysis</a:t>
          </a:r>
          <a:endParaRPr lang="ar-SA" sz="2800" dirty="0">
            <a:latin typeface="Times New Roman" pitchFamily="18" charset="0"/>
            <a:cs typeface="Times New Roman" pitchFamily="18" charset="0"/>
          </a:endParaRPr>
        </a:p>
      </dgm:t>
    </dgm:pt>
    <dgm:pt modelId="{221C437F-5B78-4F89-8CAA-C4D40FBD3A86}" type="parTrans" cxnId="{8308F11C-CE96-4B39-ABBE-C85DAEAD9D0A}">
      <dgm:prSet/>
      <dgm:spPr/>
      <dgm:t>
        <a:bodyPr/>
        <a:lstStyle/>
        <a:p>
          <a:pPr algn="ctr" rtl="1"/>
          <a:endParaRPr lang="ar-SA"/>
        </a:p>
      </dgm:t>
    </dgm:pt>
    <dgm:pt modelId="{CCDABD9A-D2AC-49EA-8CE3-321E3353859D}" type="sibTrans" cxnId="{8308F11C-CE96-4B39-ABBE-C85DAEAD9D0A}">
      <dgm:prSet/>
      <dgm:spPr/>
      <dgm:t>
        <a:bodyPr/>
        <a:lstStyle/>
        <a:p>
          <a:pPr algn="ctr" rtl="1"/>
          <a:endParaRPr lang="ar-SA"/>
        </a:p>
      </dgm:t>
    </dgm:pt>
    <dgm:pt modelId="{C102E9E6-EE15-4C40-8A72-B2FA2737BD20}">
      <dgm:prSet phldrT="[Text]" custT="1"/>
      <dgm:spPr/>
      <dgm:t>
        <a:bodyPr/>
        <a:lstStyle/>
        <a:p>
          <a:pPr rtl="0"/>
          <a:r>
            <a:rPr lang="en-US" sz="2800" dirty="0" smtClean="0">
              <a:latin typeface="Arial Rounded MT Bold" pitchFamily="34" charset="0"/>
            </a:rPr>
            <a:t/>
          </a:r>
          <a:br>
            <a:rPr lang="en-US" sz="2800" dirty="0" smtClean="0">
              <a:latin typeface="Arial Rounded MT Bold" pitchFamily="34" charset="0"/>
            </a:rPr>
          </a:b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Revising and Finalizing the Questionnaire</a:t>
          </a:r>
          <a:endParaRPr lang="ar-SA" sz="2800" dirty="0">
            <a:latin typeface="Times New Roman" pitchFamily="18" charset="0"/>
            <a:cs typeface="Times New Roman" pitchFamily="18" charset="0"/>
          </a:endParaRPr>
        </a:p>
      </dgm:t>
    </dgm:pt>
    <dgm:pt modelId="{1FC31B13-D9F4-41D0-BD76-B7E656D2FCA7}" type="parTrans" cxnId="{D831FC45-A289-4F47-9DE1-60066F7FA2EA}">
      <dgm:prSet/>
      <dgm:spPr/>
      <dgm:t>
        <a:bodyPr/>
        <a:lstStyle/>
        <a:p>
          <a:pPr rtl="1"/>
          <a:endParaRPr lang="ar-SA"/>
        </a:p>
      </dgm:t>
    </dgm:pt>
    <dgm:pt modelId="{C8850E05-58FE-4597-861F-3F784BCAE502}" type="sibTrans" cxnId="{D831FC45-A289-4F47-9DE1-60066F7FA2EA}">
      <dgm:prSet/>
      <dgm:spPr/>
      <dgm:t>
        <a:bodyPr/>
        <a:lstStyle/>
        <a:p>
          <a:pPr rtl="1"/>
          <a:endParaRPr lang="ar-SA"/>
        </a:p>
      </dgm:t>
    </dgm:pt>
    <dgm:pt modelId="{4D74D013-BBC8-4A7B-971A-E5A35B230D9B}">
      <dgm:prSet custT="1"/>
      <dgm:spPr/>
      <dgm:t>
        <a:bodyPr/>
        <a:lstStyle/>
        <a:p>
          <a:pPr rtl="1"/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Developing the Question</a:t>
          </a:r>
          <a:endParaRPr lang="ar-SA" sz="2800" dirty="0">
            <a:latin typeface="Times New Roman" pitchFamily="18" charset="0"/>
            <a:cs typeface="Times New Roman" pitchFamily="18" charset="0"/>
          </a:endParaRPr>
        </a:p>
      </dgm:t>
    </dgm:pt>
    <dgm:pt modelId="{BCFA31B4-8950-4375-A9FA-E48312C7AE23}" type="parTrans" cxnId="{6ECCAB00-5819-49B7-9E2F-C38C323B163A}">
      <dgm:prSet/>
      <dgm:spPr/>
      <dgm:t>
        <a:bodyPr/>
        <a:lstStyle/>
        <a:p>
          <a:pPr rtl="1"/>
          <a:endParaRPr lang="ar-SA"/>
        </a:p>
      </dgm:t>
    </dgm:pt>
    <dgm:pt modelId="{5CADF525-478C-4610-BE78-C8918A14F60D}" type="sibTrans" cxnId="{6ECCAB00-5819-49B7-9E2F-C38C323B163A}">
      <dgm:prSet/>
      <dgm:spPr/>
      <dgm:t>
        <a:bodyPr/>
        <a:lstStyle/>
        <a:p>
          <a:pPr rtl="1"/>
          <a:endParaRPr lang="ar-SA"/>
        </a:p>
      </dgm:t>
    </dgm:pt>
    <dgm:pt modelId="{807F43B7-87C2-4C3E-95DC-669CB9B94506}" type="pres">
      <dgm:prSet presAssocID="{10E7FA12-7395-4EA3-892D-CE5C340455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082554C-6D60-4103-9E06-959431F2BFF7}" type="pres">
      <dgm:prSet presAssocID="{C102E9E6-EE15-4C40-8A72-B2FA2737BD20}" presName="boxAndChildren" presStyleCnt="0"/>
      <dgm:spPr/>
      <dgm:t>
        <a:bodyPr/>
        <a:lstStyle/>
        <a:p>
          <a:pPr rtl="1"/>
          <a:endParaRPr lang="ar-SA"/>
        </a:p>
      </dgm:t>
    </dgm:pt>
    <dgm:pt modelId="{6B098941-51FD-4AEF-9C4F-3C3D0DEBEC72}" type="pres">
      <dgm:prSet presAssocID="{C102E9E6-EE15-4C40-8A72-B2FA2737BD20}" presName="parentTextBox" presStyleLbl="node1" presStyleIdx="0" presStyleCnt="3" custScaleX="99748" custScaleY="130935" custLinFactNeighborX="126" custLinFactNeighborY="10023"/>
      <dgm:spPr/>
      <dgm:t>
        <a:bodyPr/>
        <a:lstStyle/>
        <a:p>
          <a:pPr rtl="1"/>
          <a:endParaRPr lang="ar-SA"/>
        </a:p>
      </dgm:t>
    </dgm:pt>
    <dgm:pt modelId="{E54701DA-DB86-4A58-93E0-B433469A0141}" type="pres">
      <dgm:prSet presAssocID="{5CADF525-478C-4610-BE78-C8918A14F60D}" presName="sp" presStyleCnt="0"/>
      <dgm:spPr/>
      <dgm:t>
        <a:bodyPr/>
        <a:lstStyle/>
        <a:p>
          <a:pPr rtl="1"/>
          <a:endParaRPr lang="ar-SA"/>
        </a:p>
      </dgm:t>
    </dgm:pt>
    <dgm:pt modelId="{3B8CD318-90CF-43BB-A8E0-DB66BA525E06}" type="pres">
      <dgm:prSet presAssocID="{4D74D013-BBC8-4A7B-971A-E5A35B230D9B}" presName="arrowAndChildren" presStyleCnt="0"/>
      <dgm:spPr/>
      <dgm:t>
        <a:bodyPr/>
        <a:lstStyle/>
        <a:p>
          <a:pPr rtl="1"/>
          <a:endParaRPr lang="ar-SA"/>
        </a:p>
      </dgm:t>
    </dgm:pt>
    <dgm:pt modelId="{9032B772-C981-4E85-9D33-978C910B8791}" type="pres">
      <dgm:prSet presAssocID="{4D74D013-BBC8-4A7B-971A-E5A35B230D9B}" presName="parentTextArrow" presStyleLbl="node1" presStyleIdx="1" presStyleCnt="3" custLinFactNeighborY="-2280"/>
      <dgm:spPr/>
      <dgm:t>
        <a:bodyPr/>
        <a:lstStyle/>
        <a:p>
          <a:endParaRPr lang="en-US"/>
        </a:p>
      </dgm:t>
    </dgm:pt>
    <dgm:pt modelId="{23ADFB37-B6E4-4062-99B4-9BE7CED68317}" type="pres">
      <dgm:prSet presAssocID="{CCDABD9A-D2AC-49EA-8CE3-321E3353859D}" presName="sp" presStyleCnt="0"/>
      <dgm:spPr/>
      <dgm:t>
        <a:bodyPr/>
        <a:lstStyle/>
        <a:p>
          <a:pPr rtl="1"/>
          <a:endParaRPr lang="ar-SA"/>
        </a:p>
      </dgm:t>
    </dgm:pt>
    <dgm:pt modelId="{83363DCD-514E-4C2C-BE93-81A59BA0CEC7}" type="pres">
      <dgm:prSet presAssocID="{FFB4B629-8519-42E4-A359-C041F6F7A560}" presName="arrowAndChildren" presStyleCnt="0"/>
      <dgm:spPr/>
      <dgm:t>
        <a:bodyPr/>
        <a:lstStyle/>
        <a:p>
          <a:pPr rtl="1"/>
          <a:endParaRPr lang="ar-SA"/>
        </a:p>
      </dgm:t>
    </dgm:pt>
    <dgm:pt modelId="{06690B46-59C6-412A-9F42-72502395894D}" type="pres">
      <dgm:prSet presAssocID="{FFB4B629-8519-42E4-A359-C041F6F7A560}" presName="parentTextArrow" presStyleLbl="node1" presStyleIdx="2" presStyleCnt="3" custScaleY="100000" custLinFactNeighborX="209" custLinFactNeighborY="-9016"/>
      <dgm:spPr/>
      <dgm:t>
        <a:bodyPr/>
        <a:lstStyle/>
        <a:p>
          <a:pPr rtl="1"/>
          <a:endParaRPr lang="ar-SA"/>
        </a:p>
      </dgm:t>
    </dgm:pt>
  </dgm:ptLst>
  <dgm:cxnLst>
    <dgm:cxn modelId="{D831FC45-A289-4F47-9DE1-60066F7FA2EA}" srcId="{10E7FA12-7395-4EA3-892D-CE5C34045552}" destId="{C102E9E6-EE15-4C40-8A72-B2FA2737BD20}" srcOrd="2" destOrd="0" parTransId="{1FC31B13-D9F4-41D0-BD76-B7E656D2FCA7}" sibTransId="{C8850E05-58FE-4597-861F-3F784BCAE502}"/>
    <dgm:cxn modelId="{6ECCAB00-5819-49B7-9E2F-C38C323B163A}" srcId="{10E7FA12-7395-4EA3-892D-CE5C34045552}" destId="{4D74D013-BBC8-4A7B-971A-E5A35B230D9B}" srcOrd="1" destOrd="0" parTransId="{BCFA31B4-8950-4375-A9FA-E48312C7AE23}" sibTransId="{5CADF525-478C-4610-BE78-C8918A14F60D}"/>
    <dgm:cxn modelId="{50160E4A-5C16-4A5F-810E-B54CAD856D44}" type="presOf" srcId="{C102E9E6-EE15-4C40-8A72-B2FA2737BD20}" destId="{6B098941-51FD-4AEF-9C4F-3C3D0DEBEC72}" srcOrd="0" destOrd="0" presId="urn:microsoft.com/office/officeart/2005/8/layout/process4"/>
    <dgm:cxn modelId="{D98A0549-F438-4760-A2A2-F0F35007158F}" type="presOf" srcId="{10E7FA12-7395-4EA3-892D-CE5C34045552}" destId="{807F43B7-87C2-4C3E-95DC-669CB9B94506}" srcOrd="0" destOrd="0" presId="urn:microsoft.com/office/officeart/2005/8/layout/process4"/>
    <dgm:cxn modelId="{8308F11C-CE96-4B39-ABBE-C85DAEAD9D0A}" srcId="{10E7FA12-7395-4EA3-892D-CE5C34045552}" destId="{FFB4B629-8519-42E4-A359-C041F6F7A560}" srcOrd="0" destOrd="0" parTransId="{221C437F-5B78-4F89-8CAA-C4D40FBD3A86}" sibTransId="{CCDABD9A-D2AC-49EA-8CE3-321E3353859D}"/>
    <dgm:cxn modelId="{0718A638-02A7-4A9B-9F70-A58CEC4A44BE}" type="presOf" srcId="{4D74D013-BBC8-4A7B-971A-E5A35B230D9B}" destId="{9032B772-C981-4E85-9D33-978C910B8791}" srcOrd="0" destOrd="0" presId="urn:microsoft.com/office/officeart/2005/8/layout/process4"/>
    <dgm:cxn modelId="{1FBEDE90-A7EA-410E-9103-01A8B5AEEAD5}" type="presOf" srcId="{FFB4B629-8519-42E4-A359-C041F6F7A560}" destId="{06690B46-59C6-412A-9F42-72502395894D}" srcOrd="0" destOrd="0" presId="urn:microsoft.com/office/officeart/2005/8/layout/process4"/>
    <dgm:cxn modelId="{FCE8B5AE-5414-4C5F-B85A-8A423A1939C7}" type="presParOf" srcId="{807F43B7-87C2-4C3E-95DC-669CB9B94506}" destId="{D082554C-6D60-4103-9E06-959431F2BFF7}" srcOrd="0" destOrd="0" presId="urn:microsoft.com/office/officeart/2005/8/layout/process4"/>
    <dgm:cxn modelId="{58038ED9-5B20-4818-AC84-4E08CE5CD312}" type="presParOf" srcId="{D082554C-6D60-4103-9E06-959431F2BFF7}" destId="{6B098941-51FD-4AEF-9C4F-3C3D0DEBEC72}" srcOrd="0" destOrd="0" presId="urn:microsoft.com/office/officeart/2005/8/layout/process4"/>
    <dgm:cxn modelId="{71944920-C19E-464F-9494-98108FACC181}" type="presParOf" srcId="{807F43B7-87C2-4C3E-95DC-669CB9B94506}" destId="{E54701DA-DB86-4A58-93E0-B433469A0141}" srcOrd="1" destOrd="0" presId="urn:microsoft.com/office/officeart/2005/8/layout/process4"/>
    <dgm:cxn modelId="{20B10590-F33E-411F-85BD-72D0A40CDB24}" type="presParOf" srcId="{807F43B7-87C2-4C3E-95DC-669CB9B94506}" destId="{3B8CD318-90CF-43BB-A8E0-DB66BA525E06}" srcOrd="2" destOrd="0" presId="urn:microsoft.com/office/officeart/2005/8/layout/process4"/>
    <dgm:cxn modelId="{DC198B60-6551-4940-9989-FB4660991F9C}" type="presParOf" srcId="{3B8CD318-90CF-43BB-A8E0-DB66BA525E06}" destId="{9032B772-C981-4E85-9D33-978C910B8791}" srcOrd="0" destOrd="0" presId="urn:microsoft.com/office/officeart/2005/8/layout/process4"/>
    <dgm:cxn modelId="{D80068AD-467D-421C-9D95-8E3A25F8B31C}" type="presParOf" srcId="{807F43B7-87C2-4C3E-95DC-669CB9B94506}" destId="{23ADFB37-B6E4-4062-99B4-9BE7CED68317}" srcOrd="3" destOrd="0" presId="urn:microsoft.com/office/officeart/2005/8/layout/process4"/>
    <dgm:cxn modelId="{BE9B0A9A-28E8-4D92-A88F-59219757B98D}" type="presParOf" srcId="{807F43B7-87C2-4C3E-95DC-669CB9B94506}" destId="{83363DCD-514E-4C2C-BE93-81A59BA0CEC7}" srcOrd="4" destOrd="0" presId="urn:microsoft.com/office/officeart/2005/8/layout/process4"/>
    <dgm:cxn modelId="{85EFBFBD-4138-400B-A3B4-9D9B7D9349A1}" type="presParOf" srcId="{83363DCD-514E-4C2C-BE93-81A59BA0CEC7}" destId="{06690B46-59C6-412A-9F42-72502395894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671A7-EA03-442D-BC50-87BB32E33171}">
      <dsp:nvSpPr>
        <dsp:cNvPr id="0" name=""/>
        <dsp:cNvSpPr/>
      </dsp:nvSpPr>
      <dsp:spPr>
        <a:xfrm>
          <a:off x="658415" y="0"/>
          <a:ext cx="6912768" cy="1131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Times New Roman" pitchFamily="18" charset="0"/>
              <a:cs typeface="Times New Roman" pitchFamily="18" charset="0"/>
            </a:rPr>
            <a:t>Design a questionnaire </a:t>
          </a:r>
          <a:endParaRPr lang="en-US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1555" y="33140"/>
        <a:ext cx="6846488" cy="1065210"/>
      </dsp:txXfrm>
    </dsp:sp>
    <dsp:sp modelId="{872BBE99-EE4A-496A-88C7-67F52454E27F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-5400000">
        <a:off x="3962049" y="1202209"/>
        <a:ext cx="305502" cy="297016"/>
      </dsp:txXfrm>
    </dsp:sp>
    <dsp:sp modelId="{3750CCC8-4544-4835-BC74-11ABAC71FDC3}">
      <dsp:nvSpPr>
        <dsp:cNvPr id="0" name=""/>
        <dsp:cNvSpPr/>
      </dsp:nvSpPr>
      <dsp:spPr>
        <a:xfrm>
          <a:off x="658415" y="1697236"/>
          <a:ext cx="6912768" cy="1131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latin typeface="Times New Roman" pitchFamily="18" charset="0"/>
              <a:cs typeface="Times New Roman" pitchFamily="18" charset="0"/>
            </a:rPr>
            <a:t>Distribute the questionnaire </a:t>
          </a:r>
          <a:endParaRPr lang="en-US" sz="3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1555" y="1730376"/>
        <a:ext cx="6846488" cy="1065210"/>
      </dsp:txXfrm>
    </dsp:sp>
    <dsp:sp modelId="{98E6A69E-C812-4F0F-AE37-849461C391DA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306302"/>
                <a:satOff val="-4255"/>
                <a:lumOff val="22954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306302"/>
                <a:satOff val="-4255"/>
                <a:lumOff val="22954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306302"/>
                <a:satOff val="-4255"/>
                <a:lumOff val="229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-5400000">
        <a:off x="3962049" y="2899445"/>
        <a:ext cx="305502" cy="297016"/>
      </dsp:txXfrm>
    </dsp:sp>
    <dsp:sp modelId="{ADED85FD-4EC5-4D67-AA9D-E5F613ACF825}">
      <dsp:nvSpPr>
        <dsp:cNvPr id="0" name=""/>
        <dsp:cNvSpPr/>
      </dsp:nvSpPr>
      <dsp:spPr>
        <a:xfrm>
          <a:off x="658415" y="3394472"/>
          <a:ext cx="6912768" cy="1131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latin typeface="Times New Roman" pitchFamily="18" charset="0"/>
              <a:cs typeface="Times New Roman" pitchFamily="18" charset="0"/>
            </a:rPr>
            <a:t>Analyze data  </a:t>
          </a:r>
          <a:endParaRPr lang="en-US" sz="3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1555" y="3427612"/>
        <a:ext cx="6846488" cy="10652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9292C-9459-4ABB-92B5-E4496F4F3E18}">
      <dsp:nvSpPr>
        <dsp:cNvPr id="0" name=""/>
        <dsp:cNvSpPr/>
      </dsp:nvSpPr>
      <dsp:spPr>
        <a:xfrm>
          <a:off x="4078707" y="2148560"/>
          <a:ext cx="986584" cy="104323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Pharmacy</a:t>
          </a:r>
          <a:endParaRPr lang="ar-SA" sz="1200" kern="1200" dirty="0"/>
        </a:p>
      </dsp:txBody>
      <dsp:txXfrm>
        <a:off x="4223189" y="2301339"/>
        <a:ext cx="697620" cy="737679"/>
      </dsp:txXfrm>
    </dsp:sp>
    <dsp:sp modelId="{BB76B1C1-8391-490F-81FB-6EB753890E68}">
      <dsp:nvSpPr>
        <dsp:cNvPr id="0" name=""/>
        <dsp:cNvSpPr/>
      </dsp:nvSpPr>
      <dsp:spPr>
        <a:xfrm rot="16200000">
          <a:off x="4300977" y="1499761"/>
          <a:ext cx="542045" cy="305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>
        <a:off x="4346810" y="1606704"/>
        <a:ext cx="450379" cy="183332"/>
      </dsp:txXfrm>
    </dsp:sp>
    <dsp:sp modelId="{F63B2C2F-F5EA-4E24-935B-C75D8DC0D32D}">
      <dsp:nvSpPr>
        <dsp:cNvPr id="0" name=""/>
        <dsp:cNvSpPr/>
      </dsp:nvSpPr>
      <dsp:spPr>
        <a:xfrm>
          <a:off x="4010322" y="2478"/>
          <a:ext cx="1123354" cy="112335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Doctors</a:t>
          </a:r>
          <a:endParaRPr lang="ar-SA" sz="900" kern="1200" dirty="0"/>
        </a:p>
      </dsp:txBody>
      <dsp:txXfrm>
        <a:off x="4174833" y="166989"/>
        <a:ext cx="794332" cy="794332"/>
      </dsp:txXfrm>
    </dsp:sp>
    <dsp:sp modelId="{CF8FF3E0-28E7-4418-98DF-3AF017B2FC6C}">
      <dsp:nvSpPr>
        <dsp:cNvPr id="0" name=""/>
        <dsp:cNvSpPr/>
      </dsp:nvSpPr>
      <dsp:spPr>
        <a:xfrm rot="18600000">
          <a:off x="4947783" y="1742690"/>
          <a:ext cx="548555" cy="305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shade val="51000"/>
                <a:satMod val="130000"/>
              </a:schemeClr>
            </a:gs>
            <a:gs pos="80000">
              <a:schemeClr val="accent5">
                <a:hueOff val="-1241735"/>
                <a:satOff val="4976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>
        <a:off x="4964155" y="1838910"/>
        <a:ext cx="456889" cy="183332"/>
      </dsp:txXfrm>
    </dsp:sp>
    <dsp:sp modelId="{DF8434DA-2A40-4708-9279-D2E6E2B4DA00}">
      <dsp:nvSpPr>
        <dsp:cNvPr id="0" name=""/>
        <dsp:cNvSpPr/>
      </dsp:nvSpPr>
      <dsp:spPr>
        <a:xfrm>
          <a:off x="5364048" y="495194"/>
          <a:ext cx="1123354" cy="1123354"/>
        </a:xfrm>
        <a:prstGeom prst="ellipse">
          <a:avLst/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shade val="51000"/>
                <a:satMod val="130000"/>
              </a:schemeClr>
            </a:gs>
            <a:gs pos="80000">
              <a:schemeClr val="accent5">
                <a:hueOff val="-1241735"/>
                <a:satOff val="4976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Patients</a:t>
          </a:r>
          <a:endParaRPr lang="ar-SA" sz="900" kern="1200" dirty="0"/>
        </a:p>
      </dsp:txBody>
      <dsp:txXfrm>
        <a:off x="5528559" y="659705"/>
        <a:ext cx="794332" cy="794332"/>
      </dsp:txXfrm>
    </dsp:sp>
    <dsp:sp modelId="{FDEF221F-8A7F-43CC-8B54-D8E10DE4E0D3}">
      <dsp:nvSpPr>
        <dsp:cNvPr id="0" name=""/>
        <dsp:cNvSpPr/>
      </dsp:nvSpPr>
      <dsp:spPr>
        <a:xfrm rot="21000000">
          <a:off x="5281893" y="2343154"/>
          <a:ext cx="556641" cy="305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>
        <a:off x="5282589" y="2412223"/>
        <a:ext cx="464975" cy="183332"/>
      </dsp:txXfrm>
    </dsp:sp>
    <dsp:sp modelId="{21880054-E040-4B9B-ABEE-45E785084656}">
      <dsp:nvSpPr>
        <dsp:cNvPr id="0" name=""/>
        <dsp:cNvSpPr/>
      </dsp:nvSpPr>
      <dsp:spPr>
        <a:xfrm>
          <a:off x="6084350" y="1742794"/>
          <a:ext cx="1123354" cy="1123354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Insurance companies</a:t>
          </a:r>
          <a:endParaRPr lang="ar-SA" sz="900" kern="1200" dirty="0"/>
        </a:p>
      </dsp:txBody>
      <dsp:txXfrm>
        <a:off x="6248861" y="1907305"/>
        <a:ext cx="794332" cy="794332"/>
      </dsp:txXfrm>
    </dsp:sp>
    <dsp:sp modelId="{3A5D2094-91DA-447F-BE75-FCBA48892330}">
      <dsp:nvSpPr>
        <dsp:cNvPr id="0" name=""/>
        <dsp:cNvSpPr/>
      </dsp:nvSpPr>
      <dsp:spPr>
        <a:xfrm rot="1800000">
          <a:off x="5166866" y="3020641"/>
          <a:ext cx="553535" cy="305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shade val="51000"/>
                <a:satMod val="130000"/>
              </a:schemeClr>
            </a:gs>
            <a:gs pos="80000">
              <a:schemeClr val="accent5">
                <a:hueOff val="-3725204"/>
                <a:satOff val="14929"/>
                <a:lumOff val="3235"/>
                <a:alphaOff val="0"/>
                <a:shade val="93000"/>
                <a:satMod val="13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>
        <a:off x="5173006" y="3058835"/>
        <a:ext cx="461869" cy="183332"/>
      </dsp:txXfrm>
    </dsp:sp>
    <dsp:sp modelId="{DC5D4058-02EA-4297-BECC-D54DCC178299}">
      <dsp:nvSpPr>
        <dsp:cNvPr id="0" name=""/>
        <dsp:cNvSpPr/>
      </dsp:nvSpPr>
      <dsp:spPr>
        <a:xfrm>
          <a:off x="5834192" y="3161513"/>
          <a:ext cx="1123354" cy="1123354"/>
        </a:xfrm>
        <a:prstGeom prst="ellipse">
          <a:avLst/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shade val="51000"/>
                <a:satMod val="130000"/>
              </a:schemeClr>
            </a:gs>
            <a:gs pos="80000">
              <a:schemeClr val="accent5">
                <a:hueOff val="-3725204"/>
                <a:satOff val="14929"/>
                <a:lumOff val="3235"/>
                <a:alphaOff val="0"/>
                <a:shade val="93000"/>
                <a:satMod val="13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Pharmaceutical Association</a:t>
          </a:r>
          <a:endParaRPr lang="ar-SA" sz="900" kern="1200" dirty="0"/>
        </a:p>
      </dsp:txBody>
      <dsp:txXfrm>
        <a:off x="5998703" y="3326024"/>
        <a:ext cx="794332" cy="794332"/>
      </dsp:txXfrm>
    </dsp:sp>
    <dsp:sp modelId="{71ADE3F3-8457-4CF4-BE5A-0C732840F02F}">
      <dsp:nvSpPr>
        <dsp:cNvPr id="0" name=""/>
        <dsp:cNvSpPr/>
      </dsp:nvSpPr>
      <dsp:spPr>
        <a:xfrm rot="4200000">
          <a:off x="4647457" y="3471946"/>
          <a:ext cx="543936" cy="305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>
        <a:off x="4677614" y="3489987"/>
        <a:ext cx="452270" cy="183332"/>
      </dsp:txXfrm>
    </dsp:sp>
    <dsp:sp modelId="{F4E69EE5-7F96-424A-BB38-7B05395C1073}">
      <dsp:nvSpPr>
        <dsp:cNvPr id="0" name=""/>
        <dsp:cNvSpPr/>
      </dsp:nvSpPr>
      <dsp:spPr>
        <a:xfrm>
          <a:off x="4730625" y="4087516"/>
          <a:ext cx="1123354" cy="112335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Pharmaceutical Companies</a:t>
          </a:r>
          <a:endParaRPr lang="ar-SA" sz="900" kern="1200" dirty="0"/>
        </a:p>
      </dsp:txBody>
      <dsp:txXfrm>
        <a:off x="4895136" y="4252027"/>
        <a:ext cx="794332" cy="794332"/>
      </dsp:txXfrm>
    </dsp:sp>
    <dsp:sp modelId="{4BBCA1A6-3A3A-4CEB-A82F-0261A54E3FB2}">
      <dsp:nvSpPr>
        <dsp:cNvPr id="0" name=""/>
        <dsp:cNvSpPr/>
      </dsp:nvSpPr>
      <dsp:spPr>
        <a:xfrm rot="6600000">
          <a:off x="3952606" y="3471946"/>
          <a:ext cx="543936" cy="305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shade val="51000"/>
                <a:satMod val="130000"/>
              </a:schemeClr>
            </a:gs>
            <a:gs pos="80000">
              <a:schemeClr val="accent5">
                <a:hueOff val="-6208672"/>
                <a:satOff val="24882"/>
                <a:lumOff val="5392"/>
                <a:alphaOff val="0"/>
                <a:shade val="93000"/>
                <a:satMod val="13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 rot="10800000">
        <a:off x="4014115" y="3489987"/>
        <a:ext cx="452270" cy="183332"/>
      </dsp:txXfrm>
    </dsp:sp>
    <dsp:sp modelId="{A3604E9F-F47D-4D2C-91B7-8CC6078235CD}">
      <dsp:nvSpPr>
        <dsp:cNvPr id="0" name=""/>
        <dsp:cNvSpPr/>
      </dsp:nvSpPr>
      <dsp:spPr>
        <a:xfrm>
          <a:off x="3290020" y="4087516"/>
          <a:ext cx="1123354" cy="1123354"/>
        </a:xfrm>
        <a:prstGeom prst="ellipse">
          <a:avLst/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shade val="51000"/>
                <a:satMod val="130000"/>
              </a:schemeClr>
            </a:gs>
            <a:gs pos="80000">
              <a:schemeClr val="accent5">
                <a:hueOff val="-6208672"/>
                <a:satOff val="24882"/>
                <a:lumOff val="5392"/>
                <a:alphaOff val="0"/>
                <a:shade val="93000"/>
                <a:satMod val="13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Ministry of Health</a:t>
          </a:r>
          <a:endParaRPr lang="ar-SA" sz="900" kern="1200" dirty="0"/>
        </a:p>
      </dsp:txBody>
      <dsp:txXfrm>
        <a:off x="3454531" y="4252027"/>
        <a:ext cx="794332" cy="794332"/>
      </dsp:txXfrm>
    </dsp:sp>
    <dsp:sp modelId="{918DA974-CC0A-45DF-8423-44F58BC7C147}">
      <dsp:nvSpPr>
        <dsp:cNvPr id="0" name=""/>
        <dsp:cNvSpPr/>
      </dsp:nvSpPr>
      <dsp:spPr>
        <a:xfrm rot="9000000">
          <a:off x="3423597" y="3020641"/>
          <a:ext cx="553535" cy="305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 rot="10800000">
        <a:off x="3509123" y="3058835"/>
        <a:ext cx="461869" cy="183332"/>
      </dsp:txXfrm>
    </dsp:sp>
    <dsp:sp modelId="{6484C34F-3B6A-4225-BBA7-D9C278C7F100}">
      <dsp:nvSpPr>
        <dsp:cNvPr id="0" name=""/>
        <dsp:cNvSpPr/>
      </dsp:nvSpPr>
      <dsp:spPr>
        <a:xfrm>
          <a:off x="2186452" y="3161513"/>
          <a:ext cx="1123354" cy="1123354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University</a:t>
          </a:r>
          <a:endParaRPr lang="ar-SA" sz="900" kern="1200" dirty="0"/>
        </a:p>
      </dsp:txBody>
      <dsp:txXfrm>
        <a:off x="2350963" y="3326024"/>
        <a:ext cx="794332" cy="794332"/>
      </dsp:txXfrm>
    </dsp:sp>
    <dsp:sp modelId="{B62E0146-55C8-4E3D-AC39-CB1076377599}">
      <dsp:nvSpPr>
        <dsp:cNvPr id="0" name=""/>
        <dsp:cNvSpPr/>
      </dsp:nvSpPr>
      <dsp:spPr>
        <a:xfrm rot="11400000">
          <a:off x="3305465" y="2343154"/>
          <a:ext cx="556641" cy="305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shade val="51000"/>
                <a:satMod val="130000"/>
              </a:schemeClr>
            </a:gs>
            <a:gs pos="80000">
              <a:schemeClr val="accent5">
                <a:hueOff val="-8692142"/>
                <a:satOff val="34835"/>
                <a:lumOff val="7549"/>
                <a:alphaOff val="0"/>
                <a:shade val="93000"/>
                <a:satMod val="13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 rot="10800000">
        <a:off x="3396435" y="2412223"/>
        <a:ext cx="464975" cy="183332"/>
      </dsp:txXfrm>
    </dsp:sp>
    <dsp:sp modelId="{74DA73F6-D5C8-4AA4-A469-3F842E1C5542}">
      <dsp:nvSpPr>
        <dsp:cNvPr id="0" name=""/>
        <dsp:cNvSpPr/>
      </dsp:nvSpPr>
      <dsp:spPr>
        <a:xfrm>
          <a:off x="1936294" y="1742794"/>
          <a:ext cx="1123354" cy="1123354"/>
        </a:xfrm>
        <a:prstGeom prst="ellipse">
          <a:avLst/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shade val="51000"/>
                <a:satMod val="130000"/>
              </a:schemeClr>
            </a:gs>
            <a:gs pos="80000">
              <a:schemeClr val="accent5">
                <a:hueOff val="-8692142"/>
                <a:satOff val="34835"/>
                <a:lumOff val="7549"/>
                <a:alphaOff val="0"/>
                <a:shade val="93000"/>
                <a:satMod val="13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Other Pharmacist</a:t>
          </a:r>
          <a:endParaRPr lang="ar-SA" sz="900" kern="1200" dirty="0"/>
        </a:p>
      </dsp:txBody>
      <dsp:txXfrm>
        <a:off x="2100805" y="1907305"/>
        <a:ext cx="794332" cy="794332"/>
      </dsp:txXfrm>
    </dsp:sp>
    <dsp:sp modelId="{EEB901CF-9D53-42E3-94BA-56088D343BC5}">
      <dsp:nvSpPr>
        <dsp:cNvPr id="0" name=""/>
        <dsp:cNvSpPr/>
      </dsp:nvSpPr>
      <dsp:spPr>
        <a:xfrm rot="13800000">
          <a:off x="3647661" y="1742690"/>
          <a:ext cx="548555" cy="305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 rot="10800000">
        <a:off x="3722955" y="1838910"/>
        <a:ext cx="456889" cy="183332"/>
      </dsp:txXfrm>
    </dsp:sp>
    <dsp:sp modelId="{E2E5DF4D-969B-4147-BDA0-3086ED0F6392}">
      <dsp:nvSpPr>
        <dsp:cNvPr id="0" name=""/>
        <dsp:cNvSpPr/>
      </dsp:nvSpPr>
      <dsp:spPr>
        <a:xfrm>
          <a:off x="2656596" y="495194"/>
          <a:ext cx="1123354" cy="112335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Dealing with Expired Drugs</a:t>
          </a:r>
          <a:endParaRPr lang="ar-SA" sz="900" kern="1200" dirty="0"/>
        </a:p>
      </dsp:txBody>
      <dsp:txXfrm>
        <a:off x="2821107" y="659705"/>
        <a:ext cx="794332" cy="7943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98941-51FD-4AEF-9C4F-3C3D0DEBEC72}">
      <dsp:nvSpPr>
        <dsp:cNvPr id="0" name=""/>
        <dsp:cNvSpPr/>
      </dsp:nvSpPr>
      <dsp:spPr>
        <a:xfrm>
          <a:off x="0" y="3581046"/>
          <a:ext cx="9144000" cy="1175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 Rounded MT Bold" pitchFamily="34" charset="0"/>
            </a:rPr>
            <a:t/>
          </a:r>
          <a:br>
            <a:rPr lang="en-US" sz="2800" kern="1200" dirty="0" smtClean="0">
              <a:latin typeface="Arial Rounded MT Bold" pitchFamily="34" charset="0"/>
            </a:rPr>
          </a:b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Revising and Finalizing the Questionnaire</a:t>
          </a:r>
          <a:endParaRPr lang="ar-S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81046"/>
        <a:ext cx="9144000" cy="1175103"/>
      </dsp:txXfrm>
    </dsp:sp>
    <dsp:sp modelId="{9032B772-C981-4E85-9D33-978C910B8791}">
      <dsp:nvSpPr>
        <dsp:cNvPr id="0" name=""/>
        <dsp:cNvSpPr/>
      </dsp:nvSpPr>
      <dsp:spPr>
        <a:xfrm rot="10800000">
          <a:off x="0" y="1790523"/>
          <a:ext cx="9144000" cy="1807309"/>
        </a:xfrm>
        <a:prstGeom prst="upArrowCallou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Developing the Question</a:t>
          </a:r>
          <a:endParaRPr lang="ar-SA" sz="2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790523"/>
        <a:ext cx="9144000" cy="1174335"/>
      </dsp:txXfrm>
    </dsp:sp>
    <dsp:sp modelId="{06690B46-59C6-412A-9F42-72502395894D}">
      <dsp:nvSpPr>
        <dsp:cNvPr id="0" name=""/>
        <dsp:cNvSpPr/>
      </dsp:nvSpPr>
      <dsp:spPr>
        <a:xfrm rot="10800000">
          <a:off x="0" y="25871"/>
          <a:ext cx="9144000" cy="180730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Stakeholder Analysis</a:t>
          </a:r>
          <a:endParaRPr lang="ar-SA" sz="2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5871"/>
        <a:ext cx="9144000" cy="11743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C28C9-C23F-491E-B110-194A6BB9915B}">
      <dsp:nvSpPr>
        <dsp:cNvPr id="0" name=""/>
        <dsp:cNvSpPr/>
      </dsp:nvSpPr>
      <dsp:spPr>
        <a:xfrm>
          <a:off x="4525602" y="1590313"/>
          <a:ext cx="1660893" cy="626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879"/>
              </a:lnTo>
              <a:lnTo>
                <a:pt x="1660893" y="426879"/>
              </a:lnTo>
              <a:lnTo>
                <a:pt x="1660893" y="626408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859BE-88F9-43E4-B7B5-C2ED05E2E813}">
      <dsp:nvSpPr>
        <dsp:cNvPr id="0" name=""/>
        <dsp:cNvSpPr/>
      </dsp:nvSpPr>
      <dsp:spPr>
        <a:xfrm>
          <a:off x="2864708" y="3280004"/>
          <a:ext cx="1022225" cy="626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879"/>
              </a:lnTo>
              <a:lnTo>
                <a:pt x="1022225" y="426879"/>
              </a:lnTo>
              <a:lnTo>
                <a:pt x="1022225" y="626408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B7ADB-9DC1-47B4-A528-EA4991A32303}">
      <dsp:nvSpPr>
        <dsp:cNvPr id="0" name=""/>
        <dsp:cNvSpPr/>
      </dsp:nvSpPr>
      <dsp:spPr>
        <a:xfrm>
          <a:off x="1874768" y="3280004"/>
          <a:ext cx="989939" cy="626408"/>
        </a:xfrm>
        <a:custGeom>
          <a:avLst/>
          <a:gdLst/>
          <a:ahLst/>
          <a:cxnLst/>
          <a:rect l="0" t="0" r="0" b="0"/>
          <a:pathLst>
            <a:path>
              <a:moveTo>
                <a:pt x="989939" y="0"/>
              </a:moveTo>
              <a:lnTo>
                <a:pt x="989939" y="426879"/>
              </a:lnTo>
              <a:lnTo>
                <a:pt x="0" y="426879"/>
              </a:lnTo>
              <a:lnTo>
                <a:pt x="0" y="626408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55C44-DA15-4A77-915D-2F83ECDFAAF3}">
      <dsp:nvSpPr>
        <dsp:cNvPr id="0" name=""/>
        <dsp:cNvSpPr/>
      </dsp:nvSpPr>
      <dsp:spPr>
        <a:xfrm>
          <a:off x="2864708" y="1590313"/>
          <a:ext cx="1660893" cy="626408"/>
        </a:xfrm>
        <a:custGeom>
          <a:avLst/>
          <a:gdLst/>
          <a:ahLst/>
          <a:cxnLst/>
          <a:rect l="0" t="0" r="0" b="0"/>
          <a:pathLst>
            <a:path>
              <a:moveTo>
                <a:pt x="1660893" y="0"/>
              </a:moveTo>
              <a:lnTo>
                <a:pt x="1660893" y="426879"/>
              </a:lnTo>
              <a:lnTo>
                <a:pt x="0" y="426879"/>
              </a:lnTo>
              <a:lnTo>
                <a:pt x="0" y="626408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B1684-28E9-45B1-9C64-D6855BC75C4F}">
      <dsp:nvSpPr>
        <dsp:cNvPr id="0" name=""/>
        <dsp:cNvSpPr/>
      </dsp:nvSpPr>
      <dsp:spPr>
        <a:xfrm>
          <a:off x="1238378" y="4136"/>
          <a:ext cx="6574447" cy="1586177"/>
        </a:xfrm>
        <a:prstGeom prst="roundRect">
          <a:avLst>
            <a:gd name="adj" fmla="val 10000"/>
          </a:avLst>
        </a:prstGeom>
        <a:solidFill>
          <a:schemeClr val="accent5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6BBF0-D572-47DA-9D34-8D208926C95F}">
      <dsp:nvSpPr>
        <dsp:cNvPr id="0" name=""/>
        <dsp:cNvSpPr/>
      </dsp:nvSpPr>
      <dsp:spPr>
        <a:xfrm>
          <a:off x="1477693" y="231486"/>
          <a:ext cx="6574447" cy="1586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Questions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4151" y="277944"/>
        <a:ext cx="6481531" cy="1493261"/>
      </dsp:txXfrm>
    </dsp:sp>
    <dsp:sp modelId="{6E58E138-6C2B-4358-BE7C-8C6AEF158170}">
      <dsp:nvSpPr>
        <dsp:cNvPr id="0" name=""/>
        <dsp:cNvSpPr/>
      </dsp:nvSpPr>
      <dsp:spPr>
        <a:xfrm>
          <a:off x="1443130" y="2216722"/>
          <a:ext cx="2843155" cy="1063282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3219F-4F95-488C-A9D7-B60698353F2D}">
      <dsp:nvSpPr>
        <dsp:cNvPr id="0" name=""/>
        <dsp:cNvSpPr/>
      </dsp:nvSpPr>
      <dsp:spPr>
        <a:xfrm>
          <a:off x="1682446" y="2444072"/>
          <a:ext cx="2843155" cy="1063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Closed</a:t>
          </a:r>
          <a:endParaRPr lang="ar-S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3588" y="2475214"/>
        <a:ext cx="2780871" cy="1000998"/>
      </dsp:txXfrm>
    </dsp:sp>
    <dsp:sp modelId="{596E632E-24B5-4E1B-B3D5-890D5D677850}">
      <dsp:nvSpPr>
        <dsp:cNvPr id="0" name=""/>
        <dsp:cNvSpPr/>
      </dsp:nvSpPr>
      <dsp:spPr>
        <a:xfrm>
          <a:off x="1091858" y="3906413"/>
          <a:ext cx="1565820" cy="618250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F7DE8-EDF9-48B6-AC13-9C36F3611882}">
      <dsp:nvSpPr>
        <dsp:cNvPr id="0" name=""/>
        <dsp:cNvSpPr/>
      </dsp:nvSpPr>
      <dsp:spPr>
        <a:xfrm>
          <a:off x="1331174" y="4133763"/>
          <a:ext cx="1565820" cy="61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Yes/No</a:t>
          </a:r>
          <a:endParaRPr lang="ar-S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49282" y="4151871"/>
        <a:ext cx="1529604" cy="582034"/>
      </dsp:txXfrm>
    </dsp:sp>
    <dsp:sp modelId="{7DDF7091-16C8-44F0-AD3C-063FAADFA9B8}">
      <dsp:nvSpPr>
        <dsp:cNvPr id="0" name=""/>
        <dsp:cNvSpPr/>
      </dsp:nvSpPr>
      <dsp:spPr>
        <a:xfrm>
          <a:off x="3136310" y="3906413"/>
          <a:ext cx="1501248" cy="613859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A029B-3079-4046-B403-B02D9A794710}">
      <dsp:nvSpPr>
        <dsp:cNvPr id="0" name=""/>
        <dsp:cNvSpPr/>
      </dsp:nvSpPr>
      <dsp:spPr>
        <a:xfrm>
          <a:off x="3375625" y="4133763"/>
          <a:ext cx="1501248" cy="613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1-5</a:t>
          </a:r>
          <a:endParaRPr lang="ar-S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3604" y="4151742"/>
        <a:ext cx="1465290" cy="577901"/>
      </dsp:txXfrm>
    </dsp:sp>
    <dsp:sp modelId="{DFD984CA-6FD5-41E4-8153-19B9744F11D3}">
      <dsp:nvSpPr>
        <dsp:cNvPr id="0" name=""/>
        <dsp:cNvSpPr/>
      </dsp:nvSpPr>
      <dsp:spPr>
        <a:xfrm>
          <a:off x="4764917" y="2216722"/>
          <a:ext cx="2843155" cy="1063282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96A0C-4CEC-4D78-A882-49BBD26DEABC}">
      <dsp:nvSpPr>
        <dsp:cNvPr id="0" name=""/>
        <dsp:cNvSpPr/>
      </dsp:nvSpPr>
      <dsp:spPr>
        <a:xfrm>
          <a:off x="5004233" y="2444072"/>
          <a:ext cx="2843155" cy="1063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Open</a:t>
          </a:r>
          <a:endParaRPr lang="ar-S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35375" y="2475214"/>
        <a:ext cx="2780871" cy="10009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98941-51FD-4AEF-9C4F-3C3D0DEBEC72}">
      <dsp:nvSpPr>
        <dsp:cNvPr id="0" name=""/>
        <dsp:cNvSpPr/>
      </dsp:nvSpPr>
      <dsp:spPr>
        <a:xfrm>
          <a:off x="0" y="3581046"/>
          <a:ext cx="9144000" cy="1175103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 Rounded MT Bold" pitchFamily="34" charset="0"/>
            </a:rPr>
            <a:t/>
          </a:r>
          <a:br>
            <a:rPr lang="en-US" sz="2800" kern="1200" dirty="0" smtClean="0">
              <a:latin typeface="Arial Rounded MT Bold" pitchFamily="34" charset="0"/>
            </a:rPr>
          </a:b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Revising and Finalizing the Questionnaire</a:t>
          </a:r>
          <a:endParaRPr lang="ar-S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81046"/>
        <a:ext cx="9144000" cy="1175103"/>
      </dsp:txXfrm>
    </dsp:sp>
    <dsp:sp modelId="{9032B772-C981-4E85-9D33-978C910B8791}">
      <dsp:nvSpPr>
        <dsp:cNvPr id="0" name=""/>
        <dsp:cNvSpPr/>
      </dsp:nvSpPr>
      <dsp:spPr>
        <a:xfrm rot="10800000">
          <a:off x="0" y="1790523"/>
          <a:ext cx="9144000" cy="180730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Developing the Question</a:t>
          </a:r>
          <a:endParaRPr lang="ar-SA" sz="2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790523"/>
        <a:ext cx="9144000" cy="1174335"/>
      </dsp:txXfrm>
    </dsp:sp>
    <dsp:sp modelId="{06690B46-59C6-412A-9F42-72502395894D}">
      <dsp:nvSpPr>
        <dsp:cNvPr id="0" name=""/>
        <dsp:cNvSpPr/>
      </dsp:nvSpPr>
      <dsp:spPr>
        <a:xfrm rot="10800000">
          <a:off x="0" y="0"/>
          <a:ext cx="9144000" cy="180730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Stakeholder Analysis</a:t>
          </a:r>
          <a:endParaRPr lang="ar-SA" sz="2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0"/>
        <a:ext cx="9144000" cy="11743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71502-C230-4570-9B42-41F7335384A3}">
      <dsp:nvSpPr>
        <dsp:cNvPr id="0" name=""/>
        <dsp:cNvSpPr/>
      </dsp:nvSpPr>
      <dsp:spPr>
        <a:xfrm>
          <a:off x="0" y="0"/>
          <a:ext cx="7772400" cy="14268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Revising and finalizing the questionnaire with our project supervisor</a:t>
          </a:r>
          <a:endParaRPr lang="ar-S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91" y="41791"/>
        <a:ext cx="6232722" cy="1343263"/>
      </dsp:txXfrm>
    </dsp:sp>
    <dsp:sp modelId="{72080878-2074-489F-8743-040789B375EF}">
      <dsp:nvSpPr>
        <dsp:cNvPr id="0" name=""/>
        <dsp:cNvSpPr/>
      </dsp:nvSpPr>
      <dsp:spPr>
        <a:xfrm>
          <a:off x="685799" y="1664652"/>
          <a:ext cx="7772400" cy="14268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Revising with the Chairman of the pharmaceutical Subcommittee in Nablus City</a:t>
          </a:r>
          <a:r>
            <a:rPr lang="ar-S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and apply the needed modification </a:t>
          </a:r>
          <a:endParaRPr lang="ar-S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7590" y="1706443"/>
        <a:ext cx="6075568" cy="1343263"/>
      </dsp:txXfrm>
    </dsp:sp>
    <dsp:sp modelId="{BBEFA605-86AA-44DE-AFE2-A02468D1CCF2}">
      <dsp:nvSpPr>
        <dsp:cNvPr id="0" name=""/>
        <dsp:cNvSpPr/>
      </dsp:nvSpPr>
      <dsp:spPr>
        <a:xfrm>
          <a:off x="1371599" y="3329304"/>
          <a:ext cx="7772400" cy="14268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Get the Approval from the Chairman of the pharmaceutical Subcommittee in Nablus City</a:t>
          </a:r>
          <a:endParaRPr lang="ar-S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13390" y="3371095"/>
        <a:ext cx="6075568" cy="1343263"/>
      </dsp:txXfrm>
    </dsp:sp>
    <dsp:sp modelId="{C1F48039-7123-4F35-9FB1-218AA9811B67}">
      <dsp:nvSpPr>
        <dsp:cNvPr id="0" name=""/>
        <dsp:cNvSpPr/>
      </dsp:nvSpPr>
      <dsp:spPr>
        <a:xfrm>
          <a:off x="6844950" y="1082024"/>
          <a:ext cx="927449" cy="92744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>
        <a:off x="7053626" y="1082024"/>
        <a:ext cx="510097" cy="697905"/>
      </dsp:txXfrm>
    </dsp:sp>
    <dsp:sp modelId="{5B0E6B0A-B3FB-4B5C-8108-92FB36DF61E4}">
      <dsp:nvSpPr>
        <dsp:cNvPr id="0" name=""/>
        <dsp:cNvSpPr/>
      </dsp:nvSpPr>
      <dsp:spPr>
        <a:xfrm>
          <a:off x="7530750" y="2737164"/>
          <a:ext cx="927449" cy="92744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>
        <a:off x="7739426" y="2737164"/>
        <a:ext cx="510097" cy="69790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D6A4E-5EC8-4EDB-9615-BA7F71C23485}">
      <dsp:nvSpPr>
        <dsp:cNvPr id="0" name=""/>
        <dsp:cNvSpPr/>
      </dsp:nvSpPr>
      <dsp:spPr>
        <a:xfrm>
          <a:off x="0" y="3580205"/>
          <a:ext cx="9144000" cy="1175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Data Entry and Cleaning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80205"/>
        <a:ext cx="9144000" cy="1175103"/>
      </dsp:txXfrm>
    </dsp:sp>
    <dsp:sp modelId="{C46273A3-E85B-4067-A1EB-D24F8D2E8C92}">
      <dsp:nvSpPr>
        <dsp:cNvPr id="0" name=""/>
        <dsp:cNvSpPr/>
      </dsp:nvSpPr>
      <dsp:spPr>
        <a:xfrm rot="10800000">
          <a:off x="0" y="1790523"/>
          <a:ext cx="9144000" cy="1807309"/>
        </a:xfrm>
        <a:prstGeom prst="upArrowCallou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Field Work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790523"/>
        <a:ext cx="9144000" cy="1174335"/>
      </dsp:txXfrm>
    </dsp:sp>
    <dsp:sp modelId="{44F99911-DF10-4826-BBE8-8A1873E55D2D}">
      <dsp:nvSpPr>
        <dsp:cNvPr id="0" name=""/>
        <dsp:cNvSpPr/>
      </dsp:nvSpPr>
      <dsp:spPr>
        <a:xfrm rot="10800000">
          <a:off x="0" y="39987"/>
          <a:ext cx="9144000" cy="180730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Questionnaire Design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9987"/>
        <a:ext cx="9144000" cy="11743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D6A4E-5EC8-4EDB-9615-BA7F71C23485}">
      <dsp:nvSpPr>
        <dsp:cNvPr id="0" name=""/>
        <dsp:cNvSpPr/>
      </dsp:nvSpPr>
      <dsp:spPr>
        <a:xfrm>
          <a:off x="0" y="3580205"/>
          <a:ext cx="9144000" cy="1175103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Data Entry and Cleaning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80205"/>
        <a:ext cx="9144000" cy="1175103"/>
      </dsp:txXfrm>
    </dsp:sp>
    <dsp:sp modelId="{C46273A3-E85B-4067-A1EB-D24F8D2E8C92}">
      <dsp:nvSpPr>
        <dsp:cNvPr id="0" name=""/>
        <dsp:cNvSpPr/>
      </dsp:nvSpPr>
      <dsp:spPr>
        <a:xfrm rot="10800000">
          <a:off x="0" y="1790523"/>
          <a:ext cx="9144000" cy="1807309"/>
        </a:xfrm>
        <a:prstGeom prst="upArrowCallout">
          <a:avLst/>
        </a:prstGeom>
        <a:solidFill>
          <a:schemeClr val="bg1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Field Work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790523"/>
        <a:ext cx="9144000" cy="1174335"/>
      </dsp:txXfrm>
    </dsp:sp>
    <dsp:sp modelId="{44F99911-DF10-4826-BBE8-8A1873E55D2D}">
      <dsp:nvSpPr>
        <dsp:cNvPr id="0" name=""/>
        <dsp:cNvSpPr/>
      </dsp:nvSpPr>
      <dsp:spPr>
        <a:xfrm rot="10800000">
          <a:off x="0" y="39987"/>
          <a:ext cx="9144000" cy="180730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Questionnaire Design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9987"/>
        <a:ext cx="9144000" cy="11743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F049D-2046-46F5-8D22-C1D09ED76D61}">
      <dsp:nvSpPr>
        <dsp:cNvPr id="0" name=""/>
        <dsp:cNvSpPr/>
      </dsp:nvSpPr>
      <dsp:spPr>
        <a:xfrm>
          <a:off x="4822527" y="1590703"/>
          <a:ext cx="329628" cy="1537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775"/>
              </a:lnTo>
              <a:lnTo>
                <a:pt x="329628" y="1537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8D323-8B58-49B5-90DC-BBB48D757865}">
      <dsp:nvSpPr>
        <dsp:cNvPr id="0" name=""/>
        <dsp:cNvSpPr/>
      </dsp:nvSpPr>
      <dsp:spPr>
        <a:xfrm>
          <a:off x="4822527" y="1590703"/>
          <a:ext cx="329628" cy="604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595"/>
              </a:lnTo>
              <a:lnTo>
                <a:pt x="329628" y="60459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8F7A1-52B0-48A6-9A16-2996D6479020}">
      <dsp:nvSpPr>
        <dsp:cNvPr id="0" name=""/>
        <dsp:cNvSpPr/>
      </dsp:nvSpPr>
      <dsp:spPr>
        <a:xfrm>
          <a:off x="4406991" y="657522"/>
          <a:ext cx="1294544" cy="276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5"/>
              </a:lnTo>
              <a:lnTo>
                <a:pt x="1294544" y="138005"/>
              </a:lnTo>
              <a:lnTo>
                <a:pt x="1294544" y="27601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E3798-4518-4C13-8E6F-92836E319BA1}">
      <dsp:nvSpPr>
        <dsp:cNvPr id="0" name=""/>
        <dsp:cNvSpPr/>
      </dsp:nvSpPr>
      <dsp:spPr>
        <a:xfrm>
          <a:off x="2244994" y="1590703"/>
          <a:ext cx="346961" cy="4337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7316"/>
              </a:lnTo>
              <a:lnTo>
                <a:pt x="346961" y="43373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4338A-9E8B-4EF8-863E-949277660985}">
      <dsp:nvSpPr>
        <dsp:cNvPr id="0" name=""/>
        <dsp:cNvSpPr/>
      </dsp:nvSpPr>
      <dsp:spPr>
        <a:xfrm>
          <a:off x="2244994" y="1590703"/>
          <a:ext cx="346961" cy="340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136"/>
              </a:lnTo>
              <a:lnTo>
                <a:pt x="346961" y="340413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BEFD5-1620-4E1E-864D-A68F31DA3178}">
      <dsp:nvSpPr>
        <dsp:cNvPr id="0" name=""/>
        <dsp:cNvSpPr/>
      </dsp:nvSpPr>
      <dsp:spPr>
        <a:xfrm>
          <a:off x="2244994" y="1590703"/>
          <a:ext cx="346961" cy="2470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956"/>
              </a:lnTo>
              <a:lnTo>
                <a:pt x="346961" y="247095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9551-FEF8-4A7D-98DE-E02D1640AE76}">
      <dsp:nvSpPr>
        <dsp:cNvPr id="0" name=""/>
        <dsp:cNvSpPr/>
      </dsp:nvSpPr>
      <dsp:spPr>
        <a:xfrm>
          <a:off x="2244994" y="1590703"/>
          <a:ext cx="346961" cy="1537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775"/>
              </a:lnTo>
              <a:lnTo>
                <a:pt x="346961" y="1537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18C6-F196-48DB-BA42-D6EF6E1BD2E1}">
      <dsp:nvSpPr>
        <dsp:cNvPr id="0" name=""/>
        <dsp:cNvSpPr/>
      </dsp:nvSpPr>
      <dsp:spPr>
        <a:xfrm>
          <a:off x="2244994" y="1590703"/>
          <a:ext cx="346961" cy="604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595"/>
              </a:lnTo>
              <a:lnTo>
                <a:pt x="346961" y="60459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37FE4-68AD-487B-B814-593A03BAB15C}">
      <dsp:nvSpPr>
        <dsp:cNvPr id="0" name=""/>
        <dsp:cNvSpPr/>
      </dsp:nvSpPr>
      <dsp:spPr>
        <a:xfrm>
          <a:off x="3170225" y="657522"/>
          <a:ext cx="1236766" cy="276011"/>
        </a:xfrm>
        <a:custGeom>
          <a:avLst/>
          <a:gdLst/>
          <a:ahLst/>
          <a:cxnLst/>
          <a:rect l="0" t="0" r="0" b="0"/>
          <a:pathLst>
            <a:path>
              <a:moveTo>
                <a:pt x="1236766" y="0"/>
              </a:moveTo>
              <a:lnTo>
                <a:pt x="1236766" y="138005"/>
              </a:lnTo>
              <a:lnTo>
                <a:pt x="0" y="138005"/>
              </a:lnTo>
              <a:lnTo>
                <a:pt x="0" y="27601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4F2EF-651A-47EC-AFAD-0E49F3FCB3C9}">
      <dsp:nvSpPr>
        <dsp:cNvPr id="0" name=""/>
        <dsp:cNvSpPr/>
      </dsp:nvSpPr>
      <dsp:spPr>
        <a:xfrm>
          <a:off x="2022873" y="353"/>
          <a:ext cx="4768235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Doctors</a:t>
          </a:r>
        </a:p>
      </dsp:txBody>
      <dsp:txXfrm>
        <a:off x="2022873" y="353"/>
        <a:ext cx="4768235" cy="657169"/>
      </dsp:txXfrm>
    </dsp:sp>
    <dsp:sp modelId="{674BCD33-773D-40D5-9642-AC985FFDF429}">
      <dsp:nvSpPr>
        <dsp:cNvPr id="0" name=""/>
        <dsp:cNvSpPr/>
      </dsp:nvSpPr>
      <dsp:spPr>
        <a:xfrm>
          <a:off x="2013686" y="933533"/>
          <a:ext cx="2313077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sp:txBody>
      <dsp:txXfrm>
        <a:off x="2013686" y="933533"/>
        <a:ext cx="2313077" cy="657169"/>
      </dsp:txXfrm>
    </dsp:sp>
    <dsp:sp modelId="{737417D8-2B6D-44C4-B6E2-3573C50EEF8F}">
      <dsp:nvSpPr>
        <dsp:cNvPr id="0" name=""/>
        <dsp:cNvSpPr/>
      </dsp:nvSpPr>
      <dsp:spPr>
        <a:xfrm>
          <a:off x="2591955" y="1866714"/>
          <a:ext cx="2019428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prescriptions</a:t>
          </a:r>
        </a:p>
      </dsp:txBody>
      <dsp:txXfrm>
        <a:off x="2591955" y="1866714"/>
        <a:ext cx="2019428" cy="657169"/>
      </dsp:txXfrm>
    </dsp:sp>
    <dsp:sp modelId="{A072C475-07D4-40D4-B4FD-FDEEC4739484}">
      <dsp:nvSpPr>
        <dsp:cNvPr id="0" name=""/>
        <dsp:cNvSpPr/>
      </dsp:nvSpPr>
      <dsp:spPr>
        <a:xfrm>
          <a:off x="2591955" y="2799894"/>
          <a:ext cx="1995152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Existing medicines in the Palestinian market</a:t>
          </a:r>
        </a:p>
      </dsp:txBody>
      <dsp:txXfrm>
        <a:off x="2591955" y="2799894"/>
        <a:ext cx="1995152" cy="657169"/>
      </dsp:txXfrm>
    </dsp:sp>
    <dsp:sp modelId="{F247D0AA-347E-4253-9684-166F9265EBD5}">
      <dsp:nvSpPr>
        <dsp:cNvPr id="0" name=""/>
        <dsp:cNvSpPr/>
      </dsp:nvSpPr>
      <dsp:spPr>
        <a:xfrm>
          <a:off x="2591955" y="3733074"/>
          <a:ext cx="2019428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Certain pharmaceutical products companies</a:t>
          </a:r>
        </a:p>
      </dsp:txBody>
      <dsp:txXfrm>
        <a:off x="2591955" y="3733074"/>
        <a:ext cx="2019428" cy="657169"/>
      </dsp:txXfrm>
    </dsp:sp>
    <dsp:sp modelId="{45AB7D10-24D7-4138-9509-2B76234EB0C1}">
      <dsp:nvSpPr>
        <dsp:cNvPr id="0" name=""/>
        <dsp:cNvSpPr/>
      </dsp:nvSpPr>
      <dsp:spPr>
        <a:xfrm>
          <a:off x="2591955" y="4666254"/>
          <a:ext cx="1994771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Certain pharmacies</a:t>
          </a:r>
        </a:p>
      </dsp:txBody>
      <dsp:txXfrm>
        <a:off x="2591955" y="4666254"/>
        <a:ext cx="1994771" cy="657169"/>
      </dsp:txXfrm>
    </dsp:sp>
    <dsp:sp modelId="{F95D54B0-9FCB-4817-819A-8F4736A3F5B6}">
      <dsp:nvSpPr>
        <dsp:cNvPr id="0" name=""/>
        <dsp:cNvSpPr/>
      </dsp:nvSpPr>
      <dsp:spPr>
        <a:xfrm>
          <a:off x="2591955" y="5599435"/>
          <a:ext cx="1939385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Scientific names</a:t>
          </a:r>
        </a:p>
      </dsp:txBody>
      <dsp:txXfrm>
        <a:off x="2591955" y="5599435"/>
        <a:ext cx="1939385" cy="657169"/>
      </dsp:txXfrm>
    </dsp:sp>
    <dsp:sp modelId="{D681711F-38A5-4398-9FB0-3BC37F1EB9F0}">
      <dsp:nvSpPr>
        <dsp:cNvPr id="0" name=""/>
        <dsp:cNvSpPr/>
      </dsp:nvSpPr>
      <dsp:spPr>
        <a:xfrm>
          <a:off x="4602775" y="933533"/>
          <a:ext cx="2197521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sp:txBody>
      <dsp:txXfrm>
        <a:off x="4602775" y="933533"/>
        <a:ext cx="2197521" cy="657169"/>
      </dsp:txXfrm>
    </dsp:sp>
    <dsp:sp modelId="{A3160D33-073B-4D02-A304-E23C7AE91B7C}">
      <dsp:nvSpPr>
        <dsp:cNvPr id="0" name=""/>
        <dsp:cNvSpPr/>
      </dsp:nvSpPr>
      <dsp:spPr>
        <a:xfrm>
          <a:off x="5152155" y="1866714"/>
          <a:ext cx="1978158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Drugs' doses</a:t>
          </a:r>
        </a:p>
      </dsp:txBody>
      <dsp:txXfrm>
        <a:off x="5152155" y="1866714"/>
        <a:ext cx="1978158" cy="657169"/>
      </dsp:txXfrm>
    </dsp:sp>
    <dsp:sp modelId="{D548C648-9883-4F95-9289-973F0EE5258D}">
      <dsp:nvSpPr>
        <dsp:cNvPr id="0" name=""/>
        <dsp:cNvSpPr/>
      </dsp:nvSpPr>
      <dsp:spPr>
        <a:xfrm>
          <a:off x="5152155" y="2799894"/>
          <a:ext cx="1924230" cy="6571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Communicate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with doctors</a:t>
          </a:r>
        </a:p>
      </dsp:txBody>
      <dsp:txXfrm>
        <a:off x="5152155" y="2799894"/>
        <a:ext cx="1924230" cy="65716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031E0-054C-4258-8738-62F930389E43}">
      <dsp:nvSpPr>
        <dsp:cNvPr id="0" name=""/>
        <dsp:cNvSpPr/>
      </dsp:nvSpPr>
      <dsp:spPr>
        <a:xfrm>
          <a:off x="4818006" y="1563301"/>
          <a:ext cx="323679" cy="4259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9042"/>
              </a:lnTo>
              <a:lnTo>
                <a:pt x="323679" y="425904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A0DCA-DDA1-4A81-8457-5050635152E9}">
      <dsp:nvSpPr>
        <dsp:cNvPr id="0" name=""/>
        <dsp:cNvSpPr/>
      </dsp:nvSpPr>
      <dsp:spPr>
        <a:xfrm>
          <a:off x="4818006" y="1563301"/>
          <a:ext cx="323679" cy="334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2702"/>
              </a:lnTo>
              <a:lnTo>
                <a:pt x="323679" y="334270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97C46-CF83-48B0-9265-2FC2B31D5721}">
      <dsp:nvSpPr>
        <dsp:cNvPr id="0" name=""/>
        <dsp:cNvSpPr/>
      </dsp:nvSpPr>
      <dsp:spPr>
        <a:xfrm>
          <a:off x="4818006" y="1563301"/>
          <a:ext cx="323679" cy="2426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6363"/>
              </a:lnTo>
              <a:lnTo>
                <a:pt x="323679" y="242636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F049D-2046-46F5-8D22-C1D09ED76D61}">
      <dsp:nvSpPr>
        <dsp:cNvPr id="0" name=""/>
        <dsp:cNvSpPr/>
      </dsp:nvSpPr>
      <dsp:spPr>
        <a:xfrm>
          <a:off x="4818006" y="1563301"/>
          <a:ext cx="323679" cy="1510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024"/>
              </a:lnTo>
              <a:lnTo>
                <a:pt x="323679" y="151002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8D323-8B58-49B5-90DC-BBB48D757865}">
      <dsp:nvSpPr>
        <dsp:cNvPr id="0" name=""/>
        <dsp:cNvSpPr/>
      </dsp:nvSpPr>
      <dsp:spPr>
        <a:xfrm>
          <a:off x="4818006" y="1563301"/>
          <a:ext cx="323679" cy="59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684"/>
              </a:lnTo>
              <a:lnTo>
                <a:pt x="323679" y="59368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8F7A1-52B0-48A6-9A16-2996D6479020}">
      <dsp:nvSpPr>
        <dsp:cNvPr id="0" name=""/>
        <dsp:cNvSpPr/>
      </dsp:nvSpPr>
      <dsp:spPr>
        <a:xfrm>
          <a:off x="4409969" y="646961"/>
          <a:ext cx="1271182" cy="271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514"/>
              </a:lnTo>
              <a:lnTo>
                <a:pt x="1271182" y="135514"/>
              </a:lnTo>
              <a:lnTo>
                <a:pt x="1271182" y="27102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E3798-4518-4C13-8E6F-92836E319BA1}">
      <dsp:nvSpPr>
        <dsp:cNvPr id="0" name=""/>
        <dsp:cNvSpPr/>
      </dsp:nvSpPr>
      <dsp:spPr>
        <a:xfrm>
          <a:off x="2286988" y="1563301"/>
          <a:ext cx="340700" cy="4442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2229"/>
              </a:lnTo>
              <a:lnTo>
                <a:pt x="340700" y="444222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4338A-9E8B-4EF8-863E-949277660985}">
      <dsp:nvSpPr>
        <dsp:cNvPr id="0" name=""/>
        <dsp:cNvSpPr/>
      </dsp:nvSpPr>
      <dsp:spPr>
        <a:xfrm>
          <a:off x="2286988" y="1563301"/>
          <a:ext cx="340700" cy="343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1778"/>
              </a:lnTo>
              <a:lnTo>
                <a:pt x="340700" y="343177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BEFD5-1620-4E1E-864D-A68F31DA3178}">
      <dsp:nvSpPr>
        <dsp:cNvPr id="0" name=""/>
        <dsp:cNvSpPr/>
      </dsp:nvSpPr>
      <dsp:spPr>
        <a:xfrm>
          <a:off x="2286988" y="1563301"/>
          <a:ext cx="340700" cy="2437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7101"/>
              </a:lnTo>
              <a:lnTo>
                <a:pt x="340700" y="243710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9551-FEF8-4A7D-98DE-E02D1640AE76}">
      <dsp:nvSpPr>
        <dsp:cNvPr id="0" name=""/>
        <dsp:cNvSpPr/>
      </dsp:nvSpPr>
      <dsp:spPr>
        <a:xfrm>
          <a:off x="2286988" y="1563301"/>
          <a:ext cx="340700" cy="1510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024"/>
              </a:lnTo>
              <a:lnTo>
                <a:pt x="340700" y="151002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18C6-F196-48DB-BA42-D6EF6E1BD2E1}">
      <dsp:nvSpPr>
        <dsp:cNvPr id="0" name=""/>
        <dsp:cNvSpPr/>
      </dsp:nvSpPr>
      <dsp:spPr>
        <a:xfrm>
          <a:off x="2286988" y="1563301"/>
          <a:ext cx="340700" cy="59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684"/>
              </a:lnTo>
              <a:lnTo>
                <a:pt x="340700" y="59368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37FE4-68AD-487B-B814-593A03BAB15C}">
      <dsp:nvSpPr>
        <dsp:cNvPr id="0" name=""/>
        <dsp:cNvSpPr/>
      </dsp:nvSpPr>
      <dsp:spPr>
        <a:xfrm>
          <a:off x="3195522" y="646961"/>
          <a:ext cx="1214446" cy="271029"/>
        </a:xfrm>
        <a:custGeom>
          <a:avLst/>
          <a:gdLst/>
          <a:ahLst/>
          <a:cxnLst/>
          <a:rect l="0" t="0" r="0" b="0"/>
          <a:pathLst>
            <a:path>
              <a:moveTo>
                <a:pt x="1214446" y="0"/>
              </a:moveTo>
              <a:lnTo>
                <a:pt x="1214446" y="135514"/>
              </a:lnTo>
              <a:lnTo>
                <a:pt x="0" y="135514"/>
              </a:lnTo>
              <a:lnTo>
                <a:pt x="0" y="27102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4F2EF-651A-47EC-AFAD-0E49F3FCB3C9}">
      <dsp:nvSpPr>
        <dsp:cNvPr id="0" name=""/>
        <dsp:cNvSpPr/>
      </dsp:nvSpPr>
      <dsp:spPr>
        <a:xfrm>
          <a:off x="2068876" y="1652"/>
          <a:ext cx="4682184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Pharmaceutical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Companies</a:t>
          </a:r>
        </a:p>
      </dsp:txBody>
      <dsp:txXfrm>
        <a:off x="2068876" y="1652"/>
        <a:ext cx="4682184" cy="645309"/>
      </dsp:txXfrm>
    </dsp:sp>
    <dsp:sp modelId="{674BCD33-773D-40D5-9642-AC985FFDF429}">
      <dsp:nvSpPr>
        <dsp:cNvPr id="0" name=""/>
        <dsp:cNvSpPr/>
      </dsp:nvSpPr>
      <dsp:spPr>
        <a:xfrm>
          <a:off x="2059855" y="917991"/>
          <a:ext cx="2271334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sp:txBody>
      <dsp:txXfrm>
        <a:off x="2059855" y="917991"/>
        <a:ext cx="2271334" cy="645309"/>
      </dsp:txXfrm>
    </dsp:sp>
    <dsp:sp modelId="{737417D8-2B6D-44C4-B6E2-3573C50EEF8F}">
      <dsp:nvSpPr>
        <dsp:cNvPr id="0" name=""/>
        <dsp:cNvSpPr/>
      </dsp:nvSpPr>
      <dsp:spPr>
        <a:xfrm>
          <a:off x="2627689" y="1834330"/>
          <a:ext cx="1982984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Providing imported needed medicines</a:t>
          </a:r>
        </a:p>
      </dsp:txBody>
      <dsp:txXfrm>
        <a:off x="2627689" y="1834330"/>
        <a:ext cx="1982984" cy="645309"/>
      </dsp:txXfrm>
    </dsp:sp>
    <dsp:sp modelId="{A072C475-07D4-40D4-B4FD-FDEEC4739484}">
      <dsp:nvSpPr>
        <dsp:cNvPr id="0" name=""/>
        <dsp:cNvSpPr/>
      </dsp:nvSpPr>
      <dsp:spPr>
        <a:xfrm>
          <a:off x="2627689" y="2750670"/>
          <a:ext cx="1959146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Prices of local medicines </a:t>
          </a:r>
        </a:p>
      </dsp:txBody>
      <dsp:txXfrm>
        <a:off x="2627689" y="2750670"/>
        <a:ext cx="1959146" cy="645309"/>
      </dsp:txXfrm>
    </dsp:sp>
    <dsp:sp modelId="{F247D0AA-347E-4253-9684-166F9265EBD5}">
      <dsp:nvSpPr>
        <dsp:cNvPr id="0" name=""/>
        <dsp:cNvSpPr/>
      </dsp:nvSpPr>
      <dsp:spPr>
        <a:xfrm>
          <a:off x="2627689" y="3667009"/>
          <a:ext cx="1982984" cy="66678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promotion representatives/the salesman</a:t>
          </a:r>
        </a:p>
      </dsp:txBody>
      <dsp:txXfrm>
        <a:off x="2627689" y="3667009"/>
        <a:ext cx="1982984" cy="666785"/>
      </dsp:txXfrm>
    </dsp:sp>
    <dsp:sp modelId="{45AB7D10-24D7-4138-9509-2B76234EB0C1}">
      <dsp:nvSpPr>
        <dsp:cNvPr id="0" name=""/>
        <dsp:cNvSpPr/>
      </dsp:nvSpPr>
      <dsp:spPr>
        <a:xfrm>
          <a:off x="2627689" y="4604825"/>
          <a:ext cx="1958772" cy="78050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They don’t pay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for the quantities of medicines that are expired</a:t>
          </a:r>
        </a:p>
      </dsp:txBody>
      <dsp:txXfrm>
        <a:off x="2627689" y="4604825"/>
        <a:ext cx="1958772" cy="780508"/>
      </dsp:txXfrm>
    </dsp:sp>
    <dsp:sp modelId="{F95D54B0-9FCB-4817-819A-8F4736A3F5B6}">
      <dsp:nvSpPr>
        <dsp:cNvPr id="0" name=""/>
        <dsp:cNvSpPr/>
      </dsp:nvSpPr>
      <dsp:spPr>
        <a:xfrm>
          <a:off x="2627689" y="5656363"/>
          <a:ext cx="1904385" cy="69833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Companies don’t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restore and act with expired medicines</a:t>
          </a:r>
        </a:p>
      </dsp:txBody>
      <dsp:txXfrm>
        <a:off x="2627689" y="5656363"/>
        <a:ext cx="1904385" cy="698334"/>
      </dsp:txXfrm>
    </dsp:sp>
    <dsp:sp modelId="{D681711F-38A5-4398-9FB0-3BC37F1EB9F0}">
      <dsp:nvSpPr>
        <dsp:cNvPr id="0" name=""/>
        <dsp:cNvSpPr/>
      </dsp:nvSpPr>
      <dsp:spPr>
        <a:xfrm>
          <a:off x="4602219" y="917991"/>
          <a:ext cx="2157863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sp:txBody>
      <dsp:txXfrm>
        <a:off x="4602219" y="917991"/>
        <a:ext cx="2157863" cy="645309"/>
      </dsp:txXfrm>
    </dsp:sp>
    <dsp:sp modelId="{A3160D33-073B-4D02-A304-E23C7AE91B7C}">
      <dsp:nvSpPr>
        <dsp:cNvPr id="0" name=""/>
        <dsp:cNvSpPr/>
      </dsp:nvSpPr>
      <dsp:spPr>
        <a:xfrm>
          <a:off x="5141685" y="1834330"/>
          <a:ext cx="1942458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Providing local needed medicines</a:t>
          </a:r>
        </a:p>
      </dsp:txBody>
      <dsp:txXfrm>
        <a:off x="5141685" y="1834330"/>
        <a:ext cx="1942458" cy="645309"/>
      </dsp:txXfrm>
    </dsp:sp>
    <dsp:sp modelId="{D548C648-9883-4F95-9289-973F0EE5258D}">
      <dsp:nvSpPr>
        <dsp:cNvPr id="0" name=""/>
        <dsp:cNvSpPr/>
      </dsp:nvSpPr>
      <dsp:spPr>
        <a:xfrm>
          <a:off x="5141685" y="2750670"/>
          <a:ext cx="1889504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Prices of imported medicines </a:t>
          </a:r>
        </a:p>
      </dsp:txBody>
      <dsp:txXfrm>
        <a:off x="5141685" y="2750670"/>
        <a:ext cx="1889504" cy="645309"/>
      </dsp:txXfrm>
    </dsp:sp>
    <dsp:sp modelId="{5CEE50F4-B36B-4FEF-8237-EB59711AA765}">
      <dsp:nvSpPr>
        <dsp:cNvPr id="0" name=""/>
        <dsp:cNvSpPr/>
      </dsp:nvSpPr>
      <dsp:spPr>
        <a:xfrm>
          <a:off x="5141685" y="3667009"/>
          <a:ext cx="1844384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Reasonable offers/payments</a:t>
          </a:r>
        </a:p>
      </dsp:txBody>
      <dsp:txXfrm>
        <a:off x="5141685" y="3667009"/>
        <a:ext cx="1844384" cy="645309"/>
      </dsp:txXfrm>
    </dsp:sp>
    <dsp:sp modelId="{9B243839-1772-40DC-A045-8E4374A8A939}">
      <dsp:nvSpPr>
        <dsp:cNvPr id="0" name=""/>
        <dsp:cNvSpPr/>
      </dsp:nvSpPr>
      <dsp:spPr>
        <a:xfrm>
          <a:off x="5141685" y="4583349"/>
          <a:ext cx="1883400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easy to communicate with</a:t>
          </a:r>
        </a:p>
      </dsp:txBody>
      <dsp:txXfrm>
        <a:off x="5141685" y="4583349"/>
        <a:ext cx="1883400" cy="645309"/>
      </dsp:txXfrm>
    </dsp:sp>
    <dsp:sp modelId="{DD895EA8-92B6-4C47-A3B9-D3BC82EA17B8}">
      <dsp:nvSpPr>
        <dsp:cNvPr id="0" name=""/>
        <dsp:cNvSpPr/>
      </dsp:nvSpPr>
      <dsp:spPr>
        <a:xfrm>
          <a:off x="5141685" y="5499688"/>
          <a:ext cx="1844384" cy="6453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delivering ordered medicines on the right time</a:t>
          </a:r>
        </a:p>
      </dsp:txBody>
      <dsp:txXfrm>
        <a:off x="5141685" y="5499688"/>
        <a:ext cx="1844384" cy="64530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A0DCA-DDA1-4A81-8457-5050635152E9}">
      <dsp:nvSpPr>
        <dsp:cNvPr id="0" name=""/>
        <dsp:cNvSpPr/>
      </dsp:nvSpPr>
      <dsp:spPr>
        <a:xfrm>
          <a:off x="4923633" y="1509851"/>
          <a:ext cx="312831" cy="3573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406"/>
              </a:lnTo>
              <a:lnTo>
                <a:pt x="312831" y="357340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97C46-CF83-48B0-9265-2FC2B31D5721}">
      <dsp:nvSpPr>
        <dsp:cNvPr id="0" name=""/>
        <dsp:cNvSpPr/>
      </dsp:nvSpPr>
      <dsp:spPr>
        <a:xfrm>
          <a:off x="4923633" y="1509851"/>
          <a:ext cx="312831" cy="2345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047"/>
              </a:lnTo>
              <a:lnTo>
                <a:pt x="312831" y="234504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F049D-2046-46F5-8D22-C1D09ED76D61}">
      <dsp:nvSpPr>
        <dsp:cNvPr id="0" name=""/>
        <dsp:cNvSpPr/>
      </dsp:nvSpPr>
      <dsp:spPr>
        <a:xfrm>
          <a:off x="4923633" y="1509851"/>
          <a:ext cx="312831" cy="1459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417"/>
              </a:lnTo>
              <a:lnTo>
                <a:pt x="312831" y="14594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8D323-8B58-49B5-90DC-BBB48D757865}">
      <dsp:nvSpPr>
        <dsp:cNvPr id="0" name=""/>
        <dsp:cNvSpPr/>
      </dsp:nvSpPr>
      <dsp:spPr>
        <a:xfrm>
          <a:off x="4923633" y="1509851"/>
          <a:ext cx="312831" cy="57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788"/>
              </a:lnTo>
              <a:lnTo>
                <a:pt x="312831" y="57378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8F7A1-52B0-48A6-9A16-2996D6479020}">
      <dsp:nvSpPr>
        <dsp:cNvPr id="0" name=""/>
        <dsp:cNvSpPr/>
      </dsp:nvSpPr>
      <dsp:spPr>
        <a:xfrm>
          <a:off x="4529271" y="624221"/>
          <a:ext cx="1228580" cy="261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973"/>
              </a:lnTo>
              <a:lnTo>
                <a:pt x="1228580" y="130973"/>
              </a:lnTo>
              <a:lnTo>
                <a:pt x="1228580" y="2619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E3798-4518-4C13-8E6F-92836E319BA1}">
      <dsp:nvSpPr>
        <dsp:cNvPr id="0" name=""/>
        <dsp:cNvSpPr/>
      </dsp:nvSpPr>
      <dsp:spPr>
        <a:xfrm>
          <a:off x="2477439" y="1509851"/>
          <a:ext cx="329282" cy="440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0924"/>
              </a:lnTo>
              <a:lnTo>
                <a:pt x="329282" y="440092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4338A-9E8B-4EF8-863E-949277660985}">
      <dsp:nvSpPr>
        <dsp:cNvPr id="0" name=""/>
        <dsp:cNvSpPr/>
      </dsp:nvSpPr>
      <dsp:spPr>
        <a:xfrm>
          <a:off x="2477439" y="1509851"/>
          <a:ext cx="329282" cy="3316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6767"/>
              </a:lnTo>
              <a:lnTo>
                <a:pt x="329282" y="331676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BEFD5-1620-4E1E-864D-A68F31DA3178}">
      <dsp:nvSpPr>
        <dsp:cNvPr id="0" name=""/>
        <dsp:cNvSpPr/>
      </dsp:nvSpPr>
      <dsp:spPr>
        <a:xfrm>
          <a:off x="2477439" y="1509851"/>
          <a:ext cx="329282" cy="2355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425"/>
              </a:lnTo>
              <a:lnTo>
                <a:pt x="329282" y="235542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9551-FEF8-4A7D-98DE-E02D1640AE76}">
      <dsp:nvSpPr>
        <dsp:cNvPr id="0" name=""/>
        <dsp:cNvSpPr/>
      </dsp:nvSpPr>
      <dsp:spPr>
        <a:xfrm>
          <a:off x="2477439" y="1509851"/>
          <a:ext cx="329282" cy="1459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417"/>
              </a:lnTo>
              <a:lnTo>
                <a:pt x="329282" y="14594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18C6-F196-48DB-BA42-D6EF6E1BD2E1}">
      <dsp:nvSpPr>
        <dsp:cNvPr id="0" name=""/>
        <dsp:cNvSpPr/>
      </dsp:nvSpPr>
      <dsp:spPr>
        <a:xfrm>
          <a:off x="2477439" y="1509851"/>
          <a:ext cx="329282" cy="57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788"/>
              </a:lnTo>
              <a:lnTo>
                <a:pt x="329282" y="57378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37FE4-68AD-487B-B814-593A03BAB15C}">
      <dsp:nvSpPr>
        <dsp:cNvPr id="0" name=""/>
        <dsp:cNvSpPr/>
      </dsp:nvSpPr>
      <dsp:spPr>
        <a:xfrm>
          <a:off x="3355525" y="624221"/>
          <a:ext cx="1173746" cy="261946"/>
        </a:xfrm>
        <a:custGeom>
          <a:avLst/>
          <a:gdLst/>
          <a:ahLst/>
          <a:cxnLst/>
          <a:rect l="0" t="0" r="0" b="0"/>
          <a:pathLst>
            <a:path>
              <a:moveTo>
                <a:pt x="1173746" y="0"/>
              </a:moveTo>
              <a:lnTo>
                <a:pt x="1173746" y="130973"/>
              </a:lnTo>
              <a:lnTo>
                <a:pt x="0" y="130973"/>
              </a:lnTo>
              <a:lnTo>
                <a:pt x="0" y="2619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4F2EF-651A-47EC-AFAD-0E49F3FCB3C9}">
      <dsp:nvSpPr>
        <dsp:cNvPr id="0" name=""/>
        <dsp:cNvSpPr/>
      </dsp:nvSpPr>
      <dsp:spPr>
        <a:xfrm>
          <a:off x="2030174" y="538"/>
          <a:ext cx="4998194" cy="6236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b="1" kern="1200" dirty="0"/>
            <a:t>Insurance companies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0174" y="538"/>
        <a:ext cx="4998194" cy="623682"/>
      </dsp:txXfrm>
    </dsp:sp>
    <dsp:sp modelId="{674BCD33-773D-40D5-9642-AC985FFDF429}">
      <dsp:nvSpPr>
        <dsp:cNvPr id="0" name=""/>
        <dsp:cNvSpPr/>
      </dsp:nvSpPr>
      <dsp:spPr>
        <a:xfrm>
          <a:off x="2257918" y="886168"/>
          <a:ext cx="2195213" cy="6236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sp:txBody>
      <dsp:txXfrm>
        <a:off x="2257918" y="886168"/>
        <a:ext cx="2195213" cy="623682"/>
      </dsp:txXfrm>
    </dsp:sp>
    <dsp:sp modelId="{737417D8-2B6D-44C4-B6E2-3573C50EEF8F}">
      <dsp:nvSpPr>
        <dsp:cNvPr id="0" name=""/>
        <dsp:cNvSpPr/>
      </dsp:nvSpPr>
      <dsp:spPr>
        <a:xfrm>
          <a:off x="2806721" y="1771798"/>
          <a:ext cx="1916527" cy="6236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don't pay their dues in two months or less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721" y="1771798"/>
        <a:ext cx="1916527" cy="623682"/>
      </dsp:txXfrm>
    </dsp:sp>
    <dsp:sp modelId="{A072C475-07D4-40D4-B4FD-FDEEC4739484}">
      <dsp:nvSpPr>
        <dsp:cNvPr id="0" name=""/>
        <dsp:cNvSpPr/>
      </dsp:nvSpPr>
      <dsp:spPr>
        <a:xfrm>
          <a:off x="2806721" y="2657427"/>
          <a:ext cx="1893488" cy="6236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cooperation/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low service performance</a:t>
          </a:r>
        </a:p>
      </dsp:txBody>
      <dsp:txXfrm>
        <a:off x="2806721" y="2657427"/>
        <a:ext cx="1893488" cy="623682"/>
      </dsp:txXfrm>
    </dsp:sp>
    <dsp:sp modelId="{F247D0AA-347E-4253-9684-166F9265EBD5}">
      <dsp:nvSpPr>
        <dsp:cNvPr id="0" name=""/>
        <dsp:cNvSpPr/>
      </dsp:nvSpPr>
      <dsp:spPr>
        <a:xfrm>
          <a:off x="2806721" y="3543057"/>
          <a:ext cx="1916527" cy="64443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medicines lists are not well identified/generalized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721" y="3543057"/>
        <a:ext cx="1916527" cy="644439"/>
      </dsp:txXfrm>
    </dsp:sp>
    <dsp:sp modelId="{45AB7D10-24D7-4138-9509-2B76234EB0C1}">
      <dsp:nvSpPr>
        <dsp:cNvPr id="0" name=""/>
        <dsp:cNvSpPr/>
      </dsp:nvSpPr>
      <dsp:spPr>
        <a:xfrm>
          <a:off x="2806721" y="4449443"/>
          <a:ext cx="1893126" cy="7543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insurance companies don't deal with all pharmacies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721" y="4449443"/>
        <a:ext cx="1893126" cy="754350"/>
      </dsp:txXfrm>
    </dsp:sp>
    <dsp:sp modelId="{F95D54B0-9FCB-4817-819A-8F4736A3F5B6}">
      <dsp:nvSpPr>
        <dsp:cNvPr id="0" name=""/>
        <dsp:cNvSpPr/>
      </dsp:nvSpPr>
      <dsp:spPr>
        <a:xfrm>
          <a:off x="2806721" y="5465740"/>
          <a:ext cx="1840562" cy="89007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 choosing/dealing with pharmacies isn't through the association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721" y="5465740"/>
        <a:ext cx="1840562" cy="890070"/>
      </dsp:txXfrm>
    </dsp:sp>
    <dsp:sp modelId="{D681711F-38A5-4398-9FB0-3BC37F1EB9F0}">
      <dsp:nvSpPr>
        <dsp:cNvPr id="0" name=""/>
        <dsp:cNvSpPr/>
      </dsp:nvSpPr>
      <dsp:spPr>
        <a:xfrm>
          <a:off x="4715079" y="886168"/>
          <a:ext cx="2085545" cy="6236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sp:txBody>
      <dsp:txXfrm>
        <a:off x="4715079" y="886168"/>
        <a:ext cx="2085545" cy="623682"/>
      </dsp:txXfrm>
    </dsp:sp>
    <dsp:sp modelId="{A3160D33-073B-4D02-A304-E23C7AE91B7C}">
      <dsp:nvSpPr>
        <dsp:cNvPr id="0" name=""/>
        <dsp:cNvSpPr/>
      </dsp:nvSpPr>
      <dsp:spPr>
        <a:xfrm>
          <a:off x="5236465" y="1771798"/>
          <a:ext cx="1877360" cy="6236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Prefer dealing with most insurance companies</a:t>
          </a:r>
        </a:p>
      </dsp:txBody>
      <dsp:txXfrm>
        <a:off x="5236465" y="1771798"/>
        <a:ext cx="1877360" cy="623682"/>
      </dsp:txXfrm>
    </dsp:sp>
    <dsp:sp modelId="{D548C648-9883-4F95-9289-973F0EE5258D}">
      <dsp:nvSpPr>
        <dsp:cNvPr id="0" name=""/>
        <dsp:cNvSpPr/>
      </dsp:nvSpPr>
      <dsp:spPr>
        <a:xfrm>
          <a:off x="5236465" y="2657427"/>
          <a:ext cx="1826180" cy="6236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easy to communicate with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6465" y="2657427"/>
        <a:ext cx="1826180" cy="623682"/>
      </dsp:txXfrm>
    </dsp:sp>
    <dsp:sp modelId="{5CEE50F4-B36B-4FEF-8237-EB59711AA765}">
      <dsp:nvSpPr>
        <dsp:cNvPr id="0" name=""/>
        <dsp:cNvSpPr/>
      </dsp:nvSpPr>
      <dsp:spPr>
        <a:xfrm>
          <a:off x="5236465" y="3543057"/>
          <a:ext cx="1782572" cy="6236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electronic system</a:t>
          </a:r>
        </a:p>
      </dsp:txBody>
      <dsp:txXfrm>
        <a:off x="5236465" y="3543057"/>
        <a:ext cx="1782572" cy="623682"/>
      </dsp:txXfrm>
    </dsp:sp>
    <dsp:sp modelId="{9B243839-1772-40DC-A045-8E4374A8A939}">
      <dsp:nvSpPr>
        <dsp:cNvPr id="0" name=""/>
        <dsp:cNvSpPr/>
      </dsp:nvSpPr>
      <dsp:spPr>
        <a:xfrm>
          <a:off x="5236465" y="4428687"/>
          <a:ext cx="1820280" cy="130914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pharmaceutical association monitors the insurance companies and their commitment of laws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6465" y="4428687"/>
        <a:ext cx="1820280" cy="1309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A0DCA-DDA1-4A81-8457-5050635152E9}">
      <dsp:nvSpPr>
        <dsp:cNvPr id="0" name=""/>
        <dsp:cNvSpPr/>
      </dsp:nvSpPr>
      <dsp:spPr>
        <a:xfrm>
          <a:off x="4801251" y="1456382"/>
          <a:ext cx="301634" cy="4009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9642"/>
              </a:lnTo>
              <a:lnTo>
                <a:pt x="301634" y="400964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97C46-CF83-48B0-9265-2FC2B31D5721}">
      <dsp:nvSpPr>
        <dsp:cNvPr id="0" name=""/>
        <dsp:cNvSpPr/>
      </dsp:nvSpPr>
      <dsp:spPr>
        <a:xfrm>
          <a:off x="4801251" y="1456382"/>
          <a:ext cx="301634" cy="2827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7666"/>
              </a:lnTo>
              <a:lnTo>
                <a:pt x="301634" y="28276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F049D-2046-46F5-8D22-C1D09ED76D61}">
      <dsp:nvSpPr>
        <dsp:cNvPr id="0" name=""/>
        <dsp:cNvSpPr/>
      </dsp:nvSpPr>
      <dsp:spPr>
        <a:xfrm>
          <a:off x="4801251" y="1456382"/>
          <a:ext cx="301634" cy="1595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5527"/>
              </a:lnTo>
              <a:lnTo>
                <a:pt x="301634" y="159552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8D323-8B58-49B5-90DC-BBB48D757865}">
      <dsp:nvSpPr>
        <dsp:cNvPr id="0" name=""/>
        <dsp:cNvSpPr/>
      </dsp:nvSpPr>
      <dsp:spPr>
        <a:xfrm>
          <a:off x="4801251" y="1456382"/>
          <a:ext cx="301634" cy="612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047"/>
              </a:lnTo>
              <a:lnTo>
                <a:pt x="301634" y="61204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8F7A1-52B0-48A6-9A16-2996D6479020}">
      <dsp:nvSpPr>
        <dsp:cNvPr id="0" name=""/>
        <dsp:cNvSpPr/>
      </dsp:nvSpPr>
      <dsp:spPr>
        <a:xfrm>
          <a:off x="4421004" y="602453"/>
          <a:ext cx="1184604" cy="252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285"/>
              </a:lnTo>
              <a:lnTo>
                <a:pt x="1184604" y="126285"/>
              </a:lnTo>
              <a:lnTo>
                <a:pt x="1184604" y="25257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E3798-4518-4C13-8E6F-92836E319BA1}">
      <dsp:nvSpPr>
        <dsp:cNvPr id="0" name=""/>
        <dsp:cNvSpPr/>
      </dsp:nvSpPr>
      <dsp:spPr>
        <a:xfrm>
          <a:off x="2442616" y="1456382"/>
          <a:ext cx="317495" cy="446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9766"/>
              </a:lnTo>
              <a:lnTo>
                <a:pt x="317495" y="4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4338A-9E8B-4EF8-863E-949277660985}">
      <dsp:nvSpPr>
        <dsp:cNvPr id="0" name=""/>
        <dsp:cNvSpPr/>
      </dsp:nvSpPr>
      <dsp:spPr>
        <a:xfrm>
          <a:off x="2442616" y="1456382"/>
          <a:ext cx="317495" cy="3424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4415"/>
              </a:lnTo>
              <a:lnTo>
                <a:pt x="317495" y="342441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BEFD5-1620-4E1E-864D-A68F31DA3178}">
      <dsp:nvSpPr>
        <dsp:cNvPr id="0" name=""/>
        <dsp:cNvSpPr/>
      </dsp:nvSpPr>
      <dsp:spPr>
        <a:xfrm>
          <a:off x="2442616" y="1456382"/>
          <a:ext cx="317495" cy="2432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949"/>
              </a:lnTo>
              <a:lnTo>
                <a:pt x="317495" y="243294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9551-FEF8-4A7D-98DE-E02D1640AE76}">
      <dsp:nvSpPr>
        <dsp:cNvPr id="0" name=""/>
        <dsp:cNvSpPr/>
      </dsp:nvSpPr>
      <dsp:spPr>
        <a:xfrm>
          <a:off x="2442616" y="1456382"/>
          <a:ext cx="317495" cy="1455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829"/>
              </a:lnTo>
              <a:lnTo>
                <a:pt x="317495" y="145582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18C6-F196-48DB-BA42-D6EF6E1BD2E1}">
      <dsp:nvSpPr>
        <dsp:cNvPr id="0" name=""/>
        <dsp:cNvSpPr/>
      </dsp:nvSpPr>
      <dsp:spPr>
        <a:xfrm>
          <a:off x="2442616" y="1456382"/>
          <a:ext cx="317495" cy="553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249"/>
              </a:lnTo>
              <a:lnTo>
                <a:pt x="317495" y="55324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37FE4-68AD-487B-B814-593A03BAB15C}">
      <dsp:nvSpPr>
        <dsp:cNvPr id="0" name=""/>
        <dsp:cNvSpPr/>
      </dsp:nvSpPr>
      <dsp:spPr>
        <a:xfrm>
          <a:off x="3289271" y="602453"/>
          <a:ext cx="1131732" cy="252570"/>
        </a:xfrm>
        <a:custGeom>
          <a:avLst/>
          <a:gdLst/>
          <a:ahLst/>
          <a:cxnLst/>
          <a:rect l="0" t="0" r="0" b="0"/>
          <a:pathLst>
            <a:path>
              <a:moveTo>
                <a:pt x="1131732" y="0"/>
              </a:moveTo>
              <a:lnTo>
                <a:pt x="1131732" y="126285"/>
              </a:lnTo>
              <a:lnTo>
                <a:pt x="0" y="126285"/>
              </a:lnTo>
              <a:lnTo>
                <a:pt x="0" y="25257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4F2EF-651A-47EC-AFAD-0E49F3FCB3C9}">
      <dsp:nvSpPr>
        <dsp:cNvPr id="0" name=""/>
        <dsp:cNvSpPr/>
      </dsp:nvSpPr>
      <dsp:spPr>
        <a:xfrm>
          <a:off x="2239359" y="1095"/>
          <a:ext cx="4363289" cy="6013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kern="1200" dirty="0"/>
            <a:t>pharmaceutical Association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9359" y="1095"/>
        <a:ext cx="4363289" cy="601358"/>
      </dsp:txXfrm>
    </dsp:sp>
    <dsp:sp modelId="{674BCD33-773D-40D5-9642-AC985FFDF429}">
      <dsp:nvSpPr>
        <dsp:cNvPr id="0" name=""/>
        <dsp:cNvSpPr/>
      </dsp:nvSpPr>
      <dsp:spPr>
        <a:xfrm>
          <a:off x="2230952" y="855024"/>
          <a:ext cx="2116638" cy="6013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sp:txBody>
      <dsp:txXfrm>
        <a:off x="2230952" y="855024"/>
        <a:ext cx="2116638" cy="601358"/>
      </dsp:txXfrm>
    </dsp:sp>
    <dsp:sp modelId="{737417D8-2B6D-44C4-B6E2-3573C50EEF8F}">
      <dsp:nvSpPr>
        <dsp:cNvPr id="0" name=""/>
        <dsp:cNvSpPr/>
      </dsp:nvSpPr>
      <dsp:spPr>
        <a:xfrm>
          <a:off x="2760112" y="1708953"/>
          <a:ext cx="1847926" cy="6013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doesn't held regular meetings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0112" y="1708953"/>
        <a:ext cx="1847926" cy="601358"/>
      </dsp:txXfrm>
    </dsp:sp>
    <dsp:sp modelId="{A072C475-07D4-40D4-B4FD-FDEEC4739484}">
      <dsp:nvSpPr>
        <dsp:cNvPr id="0" name=""/>
        <dsp:cNvSpPr/>
      </dsp:nvSpPr>
      <dsp:spPr>
        <a:xfrm>
          <a:off x="2760112" y="2562882"/>
          <a:ext cx="1825712" cy="6986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didn't </a:t>
          </a:r>
          <a:r>
            <a:rPr lang="en-US" sz="1500" kern="1200" dirty="0"/>
            <a:t>make a big effort in standardizing the prices 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0112" y="2562882"/>
        <a:ext cx="1825712" cy="698658"/>
      </dsp:txXfrm>
    </dsp:sp>
    <dsp:sp modelId="{F247D0AA-347E-4253-9684-166F9265EBD5}">
      <dsp:nvSpPr>
        <dsp:cNvPr id="0" name=""/>
        <dsp:cNvSpPr/>
      </dsp:nvSpPr>
      <dsp:spPr>
        <a:xfrm>
          <a:off x="2760112" y="3514111"/>
          <a:ext cx="1847926" cy="75044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linking the social solidarity to obtain the license of practicing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0112" y="3514111"/>
        <a:ext cx="1847926" cy="750441"/>
      </dsp:txXfrm>
    </dsp:sp>
    <dsp:sp modelId="{45AB7D10-24D7-4138-9509-2B76234EB0C1}">
      <dsp:nvSpPr>
        <dsp:cNvPr id="0" name=""/>
        <dsp:cNvSpPr/>
      </dsp:nvSpPr>
      <dsp:spPr>
        <a:xfrm>
          <a:off x="2760112" y="4517124"/>
          <a:ext cx="1825364" cy="72734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doesn't provide the latest available technological facilities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0112" y="4517124"/>
        <a:ext cx="1825364" cy="727349"/>
      </dsp:txXfrm>
    </dsp:sp>
    <dsp:sp modelId="{F95D54B0-9FCB-4817-819A-8F4736A3F5B6}">
      <dsp:nvSpPr>
        <dsp:cNvPr id="0" name=""/>
        <dsp:cNvSpPr/>
      </dsp:nvSpPr>
      <dsp:spPr>
        <a:xfrm>
          <a:off x="2760112" y="5497043"/>
          <a:ext cx="1774681" cy="858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 financial dues are beyond the ability of the pharmacists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0112" y="5497043"/>
        <a:ext cx="1774681" cy="858210"/>
      </dsp:txXfrm>
    </dsp:sp>
    <dsp:sp modelId="{D681711F-38A5-4398-9FB0-3BC37F1EB9F0}">
      <dsp:nvSpPr>
        <dsp:cNvPr id="0" name=""/>
        <dsp:cNvSpPr/>
      </dsp:nvSpPr>
      <dsp:spPr>
        <a:xfrm>
          <a:off x="4600161" y="855024"/>
          <a:ext cx="2010895" cy="6013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sp:txBody>
      <dsp:txXfrm>
        <a:off x="4600161" y="855024"/>
        <a:ext cx="2010895" cy="601358"/>
      </dsp:txXfrm>
    </dsp:sp>
    <dsp:sp modelId="{A3160D33-073B-4D02-A304-E23C7AE91B7C}">
      <dsp:nvSpPr>
        <dsp:cNvPr id="0" name=""/>
        <dsp:cNvSpPr/>
      </dsp:nvSpPr>
      <dsp:spPr>
        <a:xfrm>
          <a:off x="5102885" y="1708953"/>
          <a:ext cx="1810161" cy="7189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has a responsible employee to keep in contact with them 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85" y="1708953"/>
        <a:ext cx="1810161" cy="718954"/>
      </dsp:txXfrm>
    </dsp:sp>
    <dsp:sp modelId="{D548C648-9883-4F95-9289-973F0EE5258D}">
      <dsp:nvSpPr>
        <dsp:cNvPr id="0" name=""/>
        <dsp:cNvSpPr/>
      </dsp:nvSpPr>
      <dsp:spPr>
        <a:xfrm>
          <a:off x="5102885" y="2680478"/>
          <a:ext cx="1760814" cy="74286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corporates with the ministry of health 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85" y="2680478"/>
        <a:ext cx="1760814" cy="742864"/>
      </dsp:txXfrm>
    </dsp:sp>
    <dsp:sp modelId="{5CEE50F4-B36B-4FEF-8237-EB59711AA765}">
      <dsp:nvSpPr>
        <dsp:cNvPr id="0" name=""/>
        <dsp:cNvSpPr/>
      </dsp:nvSpPr>
      <dsp:spPr>
        <a:xfrm>
          <a:off x="5102885" y="3717491"/>
          <a:ext cx="1718767" cy="11331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enhances the relationships between pharmacies and insurance companies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85" y="3717491"/>
        <a:ext cx="1718767" cy="1133116"/>
      </dsp:txXfrm>
    </dsp:sp>
    <dsp:sp modelId="{9B243839-1772-40DC-A045-8E4374A8A939}">
      <dsp:nvSpPr>
        <dsp:cNvPr id="0" name=""/>
        <dsp:cNvSpPr/>
      </dsp:nvSpPr>
      <dsp:spPr>
        <a:xfrm>
          <a:off x="5102885" y="5061600"/>
          <a:ext cx="1755125" cy="80885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organizes </a:t>
          </a:r>
          <a:r>
            <a:rPr lang="en-US" sz="1500" kern="1200" dirty="0" smtClean="0"/>
            <a:t>Fridays' </a:t>
          </a:r>
          <a:r>
            <a:rPr lang="en-US" sz="1500" kern="1200" dirty="0"/>
            <a:t>shifts fairly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85" y="5061600"/>
        <a:ext cx="1755125" cy="80885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97C46-CF83-48B0-9265-2FC2B31D5721}">
      <dsp:nvSpPr>
        <dsp:cNvPr id="0" name=""/>
        <dsp:cNvSpPr/>
      </dsp:nvSpPr>
      <dsp:spPr>
        <a:xfrm>
          <a:off x="4832899" y="1659371"/>
          <a:ext cx="343275" cy="3743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3513"/>
              </a:lnTo>
              <a:lnTo>
                <a:pt x="343275" y="374351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F049D-2046-46F5-8D22-C1D09ED76D61}">
      <dsp:nvSpPr>
        <dsp:cNvPr id="0" name=""/>
        <dsp:cNvSpPr/>
      </dsp:nvSpPr>
      <dsp:spPr>
        <a:xfrm>
          <a:off x="4832899" y="1659371"/>
          <a:ext cx="343275" cy="2314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237"/>
              </a:lnTo>
              <a:lnTo>
                <a:pt x="343275" y="23142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8D323-8B58-49B5-90DC-BBB48D757865}">
      <dsp:nvSpPr>
        <dsp:cNvPr id="0" name=""/>
        <dsp:cNvSpPr/>
      </dsp:nvSpPr>
      <dsp:spPr>
        <a:xfrm>
          <a:off x="4832899" y="1659371"/>
          <a:ext cx="343275" cy="932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244"/>
              </a:lnTo>
              <a:lnTo>
                <a:pt x="343275" y="93224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8F7A1-52B0-48A6-9A16-2996D6479020}">
      <dsp:nvSpPr>
        <dsp:cNvPr id="0" name=""/>
        <dsp:cNvSpPr/>
      </dsp:nvSpPr>
      <dsp:spPr>
        <a:xfrm>
          <a:off x="4400159" y="687556"/>
          <a:ext cx="1348140" cy="287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19"/>
              </a:lnTo>
              <a:lnTo>
                <a:pt x="1348140" y="143719"/>
              </a:lnTo>
              <a:lnTo>
                <a:pt x="1348140" y="28743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4338A-9E8B-4EF8-863E-949277660985}">
      <dsp:nvSpPr>
        <dsp:cNvPr id="0" name=""/>
        <dsp:cNvSpPr/>
      </dsp:nvSpPr>
      <dsp:spPr>
        <a:xfrm>
          <a:off x="2148653" y="1659371"/>
          <a:ext cx="361326" cy="4279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9918"/>
              </a:lnTo>
              <a:lnTo>
                <a:pt x="361326" y="42799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BEFD5-1620-4E1E-864D-A68F31DA3178}">
      <dsp:nvSpPr>
        <dsp:cNvPr id="0" name=""/>
        <dsp:cNvSpPr/>
      </dsp:nvSpPr>
      <dsp:spPr>
        <a:xfrm>
          <a:off x="2148653" y="1659371"/>
          <a:ext cx="361326" cy="3064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379"/>
              </a:lnTo>
              <a:lnTo>
                <a:pt x="361326" y="306437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9551-FEF8-4A7D-98DE-E02D1640AE76}">
      <dsp:nvSpPr>
        <dsp:cNvPr id="0" name=""/>
        <dsp:cNvSpPr/>
      </dsp:nvSpPr>
      <dsp:spPr>
        <a:xfrm>
          <a:off x="2148653" y="1659371"/>
          <a:ext cx="361326" cy="1760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987"/>
              </a:lnTo>
              <a:lnTo>
                <a:pt x="361326" y="176098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18C6-F196-48DB-BA42-D6EF6E1BD2E1}">
      <dsp:nvSpPr>
        <dsp:cNvPr id="0" name=""/>
        <dsp:cNvSpPr/>
      </dsp:nvSpPr>
      <dsp:spPr>
        <a:xfrm>
          <a:off x="2148653" y="1659371"/>
          <a:ext cx="361326" cy="629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626"/>
              </a:lnTo>
              <a:lnTo>
                <a:pt x="361326" y="6296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37FE4-68AD-487B-B814-593A03BAB15C}">
      <dsp:nvSpPr>
        <dsp:cNvPr id="0" name=""/>
        <dsp:cNvSpPr/>
      </dsp:nvSpPr>
      <dsp:spPr>
        <a:xfrm>
          <a:off x="3112190" y="687556"/>
          <a:ext cx="1287969" cy="287438"/>
        </a:xfrm>
        <a:custGeom>
          <a:avLst/>
          <a:gdLst/>
          <a:ahLst/>
          <a:cxnLst/>
          <a:rect l="0" t="0" r="0" b="0"/>
          <a:pathLst>
            <a:path>
              <a:moveTo>
                <a:pt x="1287969" y="0"/>
              </a:moveTo>
              <a:lnTo>
                <a:pt x="1287969" y="143719"/>
              </a:lnTo>
              <a:lnTo>
                <a:pt x="0" y="143719"/>
              </a:lnTo>
              <a:lnTo>
                <a:pt x="0" y="28743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4F2EF-651A-47EC-AFAD-0E49F3FCB3C9}">
      <dsp:nvSpPr>
        <dsp:cNvPr id="0" name=""/>
        <dsp:cNvSpPr/>
      </dsp:nvSpPr>
      <dsp:spPr>
        <a:xfrm>
          <a:off x="1917336" y="3179"/>
          <a:ext cx="4965646" cy="68437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kern="1200" dirty="0"/>
            <a:t>patients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7336" y="3179"/>
        <a:ext cx="4965646" cy="684376"/>
      </dsp:txXfrm>
    </dsp:sp>
    <dsp:sp modelId="{674BCD33-773D-40D5-9642-AC985FFDF429}">
      <dsp:nvSpPr>
        <dsp:cNvPr id="0" name=""/>
        <dsp:cNvSpPr/>
      </dsp:nvSpPr>
      <dsp:spPr>
        <a:xfrm>
          <a:off x="1907768" y="974994"/>
          <a:ext cx="2408842" cy="68437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sp:txBody>
      <dsp:txXfrm>
        <a:off x="1907768" y="974994"/>
        <a:ext cx="2408842" cy="684376"/>
      </dsp:txXfrm>
    </dsp:sp>
    <dsp:sp modelId="{737417D8-2B6D-44C4-B6E2-3573C50EEF8F}">
      <dsp:nvSpPr>
        <dsp:cNvPr id="0" name=""/>
        <dsp:cNvSpPr/>
      </dsp:nvSpPr>
      <dsp:spPr>
        <a:xfrm>
          <a:off x="2509979" y="1946809"/>
          <a:ext cx="2103035" cy="68437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patients care about medicines’ prices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9979" y="1946809"/>
        <a:ext cx="2103035" cy="684376"/>
      </dsp:txXfrm>
    </dsp:sp>
    <dsp:sp modelId="{A072C475-07D4-40D4-B4FD-FDEEC4739484}">
      <dsp:nvSpPr>
        <dsp:cNvPr id="0" name=""/>
        <dsp:cNvSpPr/>
      </dsp:nvSpPr>
      <dsp:spPr>
        <a:xfrm>
          <a:off x="2509979" y="2918625"/>
          <a:ext cx="2077754" cy="10034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some patients ask to buy part of the medicines in the prescription 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9979" y="2918625"/>
        <a:ext cx="2077754" cy="1003467"/>
      </dsp:txXfrm>
    </dsp:sp>
    <dsp:sp modelId="{F247D0AA-347E-4253-9684-166F9265EBD5}">
      <dsp:nvSpPr>
        <dsp:cNvPr id="0" name=""/>
        <dsp:cNvSpPr/>
      </dsp:nvSpPr>
      <dsp:spPr>
        <a:xfrm>
          <a:off x="2509979" y="4209530"/>
          <a:ext cx="2178412" cy="10284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addiction to a particular type of medicines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9979" y="4209530"/>
        <a:ext cx="2178412" cy="1028440"/>
      </dsp:txXfrm>
    </dsp:sp>
    <dsp:sp modelId="{45AB7D10-24D7-4138-9509-2B76234EB0C1}">
      <dsp:nvSpPr>
        <dsp:cNvPr id="0" name=""/>
        <dsp:cNvSpPr/>
      </dsp:nvSpPr>
      <dsp:spPr>
        <a:xfrm>
          <a:off x="2509979" y="5525409"/>
          <a:ext cx="2077357" cy="8277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fabrication of unreal drugs prescriptions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9979" y="5525409"/>
        <a:ext cx="2077357" cy="827760"/>
      </dsp:txXfrm>
    </dsp:sp>
    <dsp:sp modelId="{D681711F-38A5-4398-9FB0-3BC37F1EB9F0}">
      <dsp:nvSpPr>
        <dsp:cNvPr id="0" name=""/>
        <dsp:cNvSpPr/>
      </dsp:nvSpPr>
      <dsp:spPr>
        <a:xfrm>
          <a:off x="4604049" y="974994"/>
          <a:ext cx="2288501" cy="68437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sp:txBody>
      <dsp:txXfrm>
        <a:off x="4604049" y="974994"/>
        <a:ext cx="2288501" cy="684376"/>
      </dsp:txXfrm>
    </dsp:sp>
    <dsp:sp modelId="{A3160D33-073B-4D02-A304-E23C7AE91B7C}">
      <dsp:nvSpPr>
        <dsp:cNvPr id="0" name=""/>
        <dsp:cNvSpPr/>
      </dsp:nvSpPr>
      <dsp:spPr>
        <a:xfrm>
          <a:off x="5176174" y="1946809"/>
          <a:ext cx="2060056" cy="1289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pharmacists give enough time to explain how to use the medicines to the patients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6174" y="1946809"/>
        <a:ext cx="2060056" cy="1289612"/>
      </dsp:txXfrm>
    </dsp:sp>
    <dsp:sp modelId="{D548C648-9883-4F95-9289-973F0EE5258D}">
      <dsp:nvSpPr>
        <dsp:cNvPr id="0" name=""/>
        <dsp:cNvSpPr/>
      </dsp:nvSpPr>
      <dsp:spPr>
        <a:xfrm>
          <a:off x="5176174" y="3523860"/>
          <a:ext cx="2003896" cy="89949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patients pay attention to know how to use the medicine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6174" y="3523860"/>
        <a:ext cx="2003896" cy="899497"/>
      </dsp:txXfrm>
    </dsp:sp>
    <dsp:sp modelId="{5CEE50F4-B36B-4FEF-8237-EB59711AA765}">
      <dsp:nvSpPr>
        <dsp:cNvPr id="0" name=""/>
        <dsp:cNvSpPr/>
      </dsp:nvSpPr>
      <dsp:spPr>
        <a:xfrm>
          <a:off x="5176174" y="4758113"/>
          <a:ext cx="1956044" cy="128954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Availability of special equipment in the pharmacy to prepare some medical prescription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6174" y="4758113"/>
        <a:ext cx="1956044" cy="128954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92745-168B-4D33-8FBD-8279AFAE33D6}">
      <dsp:nvSpPr>
        <dsp:cNvPr id="0" name=""/>
        <dsp:cNvSpPr/>
      </dsp:nvSpPr>
      <dsp:spPr>
        <a:xfrm>
          <a:off x="4589233" y="1562401"/>
          <a:ext cx="323452" cy="4377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7024"/>
              </a:lnTo>
              <a:lnTo>
                <a:pt x="323452" y="437702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97C46-CF83-48B0-9265-2FC2B31D5721}">
      <dsp:nvSpPr>
        <dsp:cNvPr id="0" name=""/>
        <dsp:cNvSpPr/>
      </dsp:nvSpPr>
      <dsp:spPr>
        <a:xfrm>
          <a:off x="4589233" y="1562401"/>
          <a:ext cx="323452" cy="332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747"/>
              </a:lnTo>
              <a:lnTo>
                <a:pt x="323452" y="332774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F049D-2046-46F5-8D22-C1D09ED76D61}">
      <dsp:nvSpPr>
        <dsp:cNvPr id="0" name=""/>
        <dsp:cNvSpPr/>
      </dsp:nvSpPr>
      <dsp:spPr>
        <a:xfrm>
          <a:off x="4589233" y="1562401"/>
          <a:ext cx="323452" cy="2180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0596"/>
              </a:lnTo>
              <a:lnTo>
                <a:pt x="323452" y="218059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8D323-8B58-49B5-90DC-BBB48D757865}">
      <dsp:nvSpPr>
        <dsp:cNvPr id="0" name=""/>
        <dsp:cNvSpPr/>
      </dsp:nvSpPr>
      <dsp:spPr>
        <a:xfrm>
          <a:off x="4589233" y="1562401"/>
          <a:ext cx="323452" cy="878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409"/>
              </a:lnTo>
              <a:lnTo>
                <a:pt x="323452" y="87840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8F7A1-52B0-48A6-9A16-2996D6479020}">
      <dsp:nvSpPr>
        <dsp:cNvPr id="0" name=""/>
        <dsp:cNvSpPr/>
      </dsp:nvSpPr>
      <dsp:spPr>
        <a:xfrm>
          <a:off x="4181483" y="646705"/>
          <a:ext cx="1270288" cy="270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19"/>
              </a:lnTo>
              <a:lnTo>
                <a:pt x="1270288" y="135419"/>
              </a:lnTo>
              <a:lnTo>
                <a:pt x="1270288" y="27083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4338A-9E8B-4EF8-863E-949277660985}">
      <dsp:nvSpPr>
        <dsp:cNvPr id="0" name=""/>
        <dsp:cNvSpPr/>
      </dsp:nvSpPr>
      <dsp:spPr>
        <a:xfrm>
          <a:off x="2059994" y="1562401"/>
          <a:ext cx="340460" cy="4108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8432"/>
              </a:lnTo>
              <a:lnTo>
                <a:pt x="340460" y="410843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BEFD5-1620-4E1E-864D-A68F31DA3178}">
      <dsp:nvSpPr>
        <dsp:cNvPr id="0" name=""/>
        <dsp:cNvSpPr/>
      </dsp:nvSpPr>
      <dsp:spPr>
        <a:xfrm>
          <a:off x="2059994" y="1562401"/>
          <a:ext cx="340460" cy="2963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3087"/>
              </a:lnTo>
              <a:lnTo>
                <a:pt x="340460" y="296308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9551-FEF8-4A7D-98DE-E02D1640AE76}">
      <dsp:nvSpPr>
        <dsp:cNvPr id="0" name=""/>
        <dsp:cNvSpPr/>
      </dsp:nvSpPr>
      <dsp:spPr>
        <a:xfrm>
          <a:off x="2059994" y="1562401"/>
          <a:ext cx="340460" cy="1801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1669"/>
              </a:lnTo>
              <a:lnTo>
                <a:pt x="340460" y="180166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18C6-F196-48DB-BA42-D6EF6E1BD2E1}">
      <dsp:nvSpPr>
        <dsp:cNvPr id="0" name=""/>
        <dsp:cNvSpPr/>
      </dsp:nvSpPr>
      <dsp:spPr>
        <a:xfrm>
          <a:off x="2059994" y="1562401"/>
          <a:ext cx="340460" cy="697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808"/>
              </a:lnTo>
              <a:lnTo>
                <a:pt x="340460" y="69780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37FE4-68AD-487B-B814-593A03BAB15C}">
      <dsp:nvSpPr>
        <dsp:cNvPr id="0" name=""/>
        <dsp:cNvSpPr/>
      </dsp:nvSpPr>
      <dsp:spPr>
        <a:xfrm>
          <a:off x="2967889" y="646705"/>
          <a:ext cx="1213593" cy="270839"/>
        </a:xfrm>
        <a:custGeom>
          <a:avLst/>
          <a:gdLst/>
          <a:ahLst/>
          <a:cxnLst/>
          <a:rect l="0" t="0" r="0" b="0"/>
          <a:pathLst>
            <a:path>
              <a:moveTo>
                <a:pt x="1213593" y="0"/>
              </a:moveTo>
              <a:lnTo>
                <a:pt x="1213593" y="135419"/>
              </a:lnTo>
              <a:lnTo>
                <a:pt x="0" y="135419"/>
              </a:lnTo>
              <a:lnTo>
                <a:pt x="0" y="27083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4F2EF-651A-47EC-AFAD-0E49F3FCB3C9}">
      <dsp:nvSpPr>
        <dsp:cNvPr id="0" name=""/>
        <dsp:cNvSpPr/>
      </dsp:nvSpPr>
      <dsp:spPr>
        <a:xfrm>
          <a:off x="1842035" y="1849"/>
          <a:ext cx="4678894" cy="6448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Relationship between </a:t>
          </a:r>
          <a:r>
            <a:rPr lang="en-US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Pharmacist </a:t>
          </a: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US" sz="1500" kern="1200" dirty="0" smtClean="0"/>
            <a:t>the </a:t>
          </a:r>
          <a:r>
            <a:rPr lang="en-US" sz="1500" kern="1200" dirty="0"/>
            <a:t>ministry of health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2035" y="1849"/>
        <a:ext cx="4678894" cy="644855"/>
      </dsp:txXfrm>
    </dsp:sp>
    <dsp:sp modelId="{674BCD33-773D-40D5-9642-AC985FFDF429}">
      <dsp:nvSpPr>
        <dsp:cNvPr id="0" name=""/>
        <dsp:cNvSpPr/>
      </dsp:nvSpPr>
      <dsp:spPr>
        <a:xfrm>
          <a:off x="1833020" y="917545"/>
          <a:ext cx="2269738" cy="6448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</a:t>
          </a:r>
        </a:p>
      </dsp:txBody>
      <dsp:txXfrm>
        <a:off x="1833020" y="917545"/>
        <a:ext cx="2269738" cy="644855"/>
      </dsp:txXfrm>
    </dsp:sp>
    <dsp:sp modelId="{737417D8-2B6D-44C4-B6E2-3573C50EEF8F}">
      <dsp:nvSpPr>
        <dsp:cNvPr id="0" name=""/>
        <dsp:cNvSpPr/>
      </dsp:nvSpPr>
      <dsp:spPr>
        <a:xfrm>
          <a:off x="2400455" y="1833240"/>
          <a:ext cx="1981590" cy="8539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procedures established to obtain a license to set up a Pharmacy are complex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0455" y="1833240"/>
        <a:ext cx="1981590" cy="853937"/>
      </dsp:txXfrm>
    </dsp:sp>
    <dsp:sp modelId="{A072C475-07D4-40D4-B4FD-FDEEC4739484}">
      <dsp:nvSpPr>
        <dsp:cNvPr id="0" name=""/>
        <dsp:cNvSpPr/>
      </dsp:nvSpPr>
      <dsp:spPr>
        <a:xfrm>
          <a:off x="2400455" y="2958017"/>
          <a:ext cx="1957769" cy="81210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The cost of license is </a:t>
          </a:r>
          <a:br>
            <a:rPr lang="en-US" sz="1500" kern="1200" dirty="0"/>
          </a:br>
          <a:r>
            <a:rPr lang="en-US" sz="1500" kern="1200" dirty="0"/>
            <a:t>high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0455" y="2958017"/>
        <a:ext cx="1957769" cy="812105"/>
      </dsp:txXfrm>
    </dsp:sp>
    <dsp:sp modelId="{F247D0AA-347E-4253-9684-166F9265EBD5}">
      <dsp:nvSpPr>
        <dsp:cNvPr id="0" name=""/>
        <dsp:cNvSpPr/>
      </dsp:nvSpPr>
      <dsp:spPr>
        <a:xfrm>
          <a:off x="2400455" y="4040963"/>
          <a:ext cx="2052615" cy="969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the penal system isn't valid for all without exception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0455" y="4040963"/>
        <a:ext cx="2052615" cy="969050"/>
      </dsp:txXfrm>
    </dsp:sp>
    <dsp:sp modelId="{45AB7D10-24D7-4138-9509-2B76234EB0C1}">
      <dsp:nvSpPr>
        <dsp:cNvPr id="0" name=""/>
        <dsp:cNvSpPr/>
      </dsp:nvSpPr>
      <dsp:spPr>
        <a:xfrm>
          <a:off x="2400455" y="5280853"/>
          <a:ext cx="1957395" cy="77995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doesn't monitor standardizing the prices of medicines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0455" y="5280853"/>
        <a:ext cx="1957395" cy="779959"/>
      </dsp:txXfrm>
    </dsp:sp>
    <dsp:sp modelId="{D681711F-38A5-4398-9FB0-3BC37F1EB9F0}">
      <dsp:nvSpPr>
        <dsp:cNvPr id="0" name=""/>
        <dsp:cNvSpPr/>
      </dsp:nvSpPr>
      <dsp:spPr>
        <a:xfrm>
          <a:off x="4373598" y="917545"/>
          <a:ext cx="2156346" cy="6448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 </a:t>
          </a:r>
        </a:p>
      </dsp:txBody>
      <dsp:txXfrm>
        <a:off x="4373598" y="917545"/>
        <a:ext cx="2156346" cy="644855"/>
      </dsp:txXfrm>
    </dsp:sp>
    <dsp:sp modelId="{A3160D33-073B-4D02-A304-E23C7AE91B7C}">
      <dsp:nvSpPr>
        <dsp:cNvPr id="0" name=""/>
        <dsp:cNvSpPr/>
      </dsp:nvSpPr>
      <dsp:spPr>
        <a:xfrm>
          <a:off x="4912685" y="1833240"/>
          <a:ext cx="1941093" cy="12151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takes samples of drugs periodically to make sure that they meet specification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2685" y="1833240"/>
        <a:ext cx="1941093" cy="1215140"/>
      </dsp:txXfrm>
    </dsp:sp>
    <dsp:sp modelId="{D548C648-9883-4F95-9289-973F0EE5258D}">
      <dsp:nvSpPr>
        <dsp:cNvPr id="0" name=""/>
        <dsp:cNvSpPr/>
      </dsp:nvSpPr>
      <dsp:spPr>
        <a:xfrm>
          <a:off x="4912685" y="3319221"/>
          <a:ext cx="1888177" cy="8475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health inspectors visit pharmacies periodically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2685" y="3319221"/>
        <a:ext cx="1888177" cy="847553"/>
      </dsp:txXfrm>
    </dsp:sp>
    <dsp:sp modelId="{5CEE50F4-B36B-4FEF-8237-EB59711AA765}">
      <dsp:nvSpPr>
        <dsp:cNvPr id="0" name=""/>
        <dsp:cNvSpPr/>
      </dsp:nvSpPr>
      <dsp:spPr>
        <a:xfrm>
          <a:off x="4912685" y="4482199"/>
          <a:ext cx="1843088" cy="81589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monitors smuggled and stolen medicines</a:t>
          </a:r>
          <a:endParaRPr lang="en-US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2685" y="4482199"/>
        <a:ext cx="1843088" cy="815897"/>
      </dsp:txXfrm>
    </dsp:sp>
    <dsp:sp modelId="{843078FC-DF8B-4742-B226-5ECD9AFAFF92}">
      <dsp:nvSpPr>
        <dsp:cNvPr id="0" name=""/>
        <dsp:cNvSpPr/>
      </dsp:nvSpPr>
      <dsp:spPr>
        <a:xfrm>
          <a:off x="4912685" y="5524351"/>
          <a:ext cx="1834112" cy="83014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monitors the process of getting rid of the hazardous expired medicines</a:t>
          </a:r>
        </a:p>
      </dsp:txBody>
      <dsp:txXfrm>
        <a:off x="4912685" y="5524351"/>
        <a:ext cx="1834112" cy="8301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2F3F8-C8BA-4F54-ACAE-F5095E7CABB9}">
      <dsp:nvSpPr>
        <dsp:cNvPr id="0" name=""/>
        <dsp:cNvSpPr/>
      </dsp:nvSpPr>
      <dsp:spPr>
        <a:xfrm>
          <a:off x="1707759" y="1372"/>
          <a:ext cx="2736297" cy="121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increase pharmacists’ job satisfaction 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6883" y="60496"/>
        <a:ext cx="2618049" cy="1092915"/>
      </dsp:txXfrm>
    </dsp:sp>
    <dsp:sp modelId="{7C46BCF1-0CD2-4BA7-884B-C41AE82073FD}">
      <dsp:nvSpPr>
        <dsp:cNvPr id="0" name=""/>
        <dsp:cNvSpPr/>
      </dsp:nvSpPr>
      <dsp:spPr>
        <a:xfrm>
          <a:off x="898325" y="931163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538748" y="289319"/>
              </a:moveTo>
              <a:arcTo wR="1616036" hR="1616036" stAng="18289081" swAng="30218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4CFD5-F43E-4304-9EFF-593ADD2D01B4}">
      <dsp:nvSpPr>
        <dsp:cNvPr id="0" name=""/>
        <dsp:cNvSpPr/>
      </dsp:nvSpPr>
      <dsp:spPr>
        <a:xfrm>
          <a:off x="3130505" y="2425427"/>
          <a:ext cx="2689863" cy="121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create a better informed sector 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89629" y="2484551"/>
        <a:ext cx="2571615" cy="1092915"/>
      </dsp:txXfrm>
    </dsp:sp>
    <dsp:sp modelId="{F6D177F3-CC2E-4E26-B33C-9F0D8163F2AD}">
      <dsp:nvSpPr>
        <dsp:cNvPr id="0" name=""/>
        <dsp:cNvSpPr/>
      </dsp:nvSpPr>
      <dsp:spPr>
        <a:xfrm>
          <a:off x="1459871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385440" y="3037160"/>
              </a:moveTo>
              <a:arcTo wR="1616036" hR="1616036" stAng="3694120" swAng="34117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8B185-D2B5-4891-A70C-8DD5B29E00F7}">
      <dsp:nvSpPr>
        <dsp:cNvPr id="0" name=""/>
        <dsp:cNvSpPr/>
      </dsp:nvSpPr>
      <dsp:spPr>
        <a:xfrm>
          <a:off x="275631" y="2425427"/>
          <a:ext cx="2801495" cy="121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enhance the cooperation between the pharmacists and other stakeholders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4755" y="2484551"/>
        <a:ext cx="2683247" cy="1092915"/>
      </dsp:txXfrm>
    </dsp:sp>
    <dsp:sp modelId="{E517B6AA-92CF-4EBD-831A-5EE8D7FB29A2}">
      <dsp:nvSpPr>
        <dsp:cNvPr id="0" name=""/>
        <dsp:cNvSpPr/>
      </dsp:nvSpPr>
      <dsp:spPr>
        <a:xfrm>
          <a:off x="2021417" y="931163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5710" y="1480303"/>
              </a:moveTo>
              <a:arcTo wR="1616036" hR="1616036" stAng="11089081" swAng="30218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E8FE3-CCA0-4CC1-9D66-5056BFA3884C}">
      <dsp:nvSpPr>
        <dsp:cNvPr id="0" name=""/>
        <dsp:cNvSpPr/>
      </dsp:nvSpPr>
      <dsp:spPr>
        <a:xfrm>
          <a:off x="0" y="52155"/>
          <a:ext cx="5192935" cy="837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brain-storming meetings were started, Interview with an expert pharmacist was held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531" y="76686"/>
        <a:ext cx="4191143" cy="788502"/>
      </dsp:txXfrm>
    </dsp:sp>
    <dsp:sp modelId="{C37B958E-98E7-4105-B1BC-0077BADCAF2D}">
      <dsp:nvSpPr>
        <dsp:cNvPr id="0" name=""/>
        <dsp:cNvSpPr/>
      </dsp:nvSpPr>
      <dsp:spPr>
        <a:xfrm>
          <a:off x="387784" y="953892"/>
          <a:ext cx="5192935" cy="837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Discuss the content of the questionnaire with the supervisor and  head of Pharmaceutical Association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2315" y="978423"/>
        <a:ext cx="4211672" cy="788502"/>
      </dsp:txXfrm>
    </dsp:sp>
    <dsp:sp modelId="{ACDBA6FE-E07E-4915-8988-EA48C88C5471}">
      <dsp:nvSpPr>
        <dsp:cNvPr id="0" name=""/>
        <dsp:cNvSpPr/>
      </dsp:nvSpPr>
      <dsp:spPr>
        <a:xfrm>
          <a:off x="775568" y="1907785"/>
          <a:ext cx="5192935" cy="837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distributing the questionnaire to Nablus’s pharmacies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00099" y="1932316"/>
        <a:ext cx="4211672" cy="788502"/>
      </dsp:txXfrm>
    </dsp:sp>
    <dsp:sp modelId="{26BEF87E-DC8D-4E4C-9500-F1834EB046A0}">
      <dsp:nvSpPr>
        <dsp:cNvPr id="0" name=""/>
        <dsp:cNvSpPr/>
      </dsp:nvSpPr>
      <dsp:spPr>
        <a:xfrm>
          <a:off x="1163352" y="2861678"/>
          <a:ext cx="5192935" cy="837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workshops  may  hold with the Pharmaceutical Association to discuss the results and try to find out possible solutions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7883" y="2886209"/>
        <a:ext cx="4211672" cy="788502"/>
      </dsp:txXfrm>
    </dsp:sp>
    <dsp:sp modelId="{993276B8-0D8D-48EE-9205-2EF2D37296B8}">
      <dsp:nvSpPr>
        <dsp:cNvPr id="0" name=""/>
        <dsp:cNvSpPr/>
      </dsp:nvSpPr>
      <dsp:spPr>
        <a:xfrm>
          <a:off x="1551136" y="3815571"/>
          <a:ext cx="5192935" cy="837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recommendations for the developmental planning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75667" y="3840102"/>
        <a:ext cx="4211672" cy="788502"/>
      </dsp:txXfrm>
    </dsp:sp>
    <dsp:sp modelId="{75CF096D-68CD-4719-9276-801E1DEFB57A}">
      <dsp:nvSpPr>
        <dsp:cNvPr id="0" name=""/>
        <dsp:cNvSpPr/>
      </dsp:nvSpPr>
      <dsp:spPr>
        <a:xfrm>
          <a:off x="4648518" y="611887"/>
          <a:ext cx="544416" cy="544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771012" y="611887"/>
        <a:ext cx="299428" cy="409673"/>
      </dsp:txXfrm>
    </dsp:sp>
    <dsp:sp modelId="{1C5B0C74-D33C-4399-ADF1-633C082B6EC2}">
      <dsp:nvSpPr>
        <dsp:cNvPr id="0" name=""/>
        <dsp:cNvSpPr/>
      </dsp:nvSpPr>
      <dsp:spPr>
        <a:xfrm>
          <a:off x="5036302" y="1565780"/>
          <a:ext cx="544416" cy="544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158796" y="1565780"/>
        <a:ext cx="299428" cy="409673"/>
      </dsp:txXfrm>
    </dsp:sp>
    <dsp:sp modelId="{01724F28-1D69-45BD-8348-1A291589187E}">
      <dsp:nvSpPr>
        <dsp:cNvPr id="0" name=""/>
        <dsp:cNvSpPr/>
      </dsp:nvSpPr>
      <dsp:spPr>
        <a:xfrm>
          <a:off x="5424086" y="2505713"/>
          <a:ext cx="544416" cy="544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546580" y="2505713"/>
        <a:ext cx="299428" cy="409673"/>
      </dsp:txXfrm>
    </dsp:sp>
    <dsp:sp modelId="{A04A7D05-56D4-4CD7-9817-CB8331743541}">
      <dsp:nvSpPr>
        <dsp:cNvPr id="0" name=""/>
        <dsp:cNvSpPr/>
      </dsp:nvSpPr>
      <dsp:spPr>
        <a:xfrm>
          <a:off x="5811870" y="3468912"/>
          <a:ext cx="544416" cy="544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934364" y="3468912"/>
        <a:ext cx="299428" cy="4096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257B7-AB98-4D2F-B720-C22F17BFE13E}">
      <dsp:nvSpPr>
        <dsp:cNvPr id="0" name=""/>
        <dsp:cNvSpPr/>
      </dsp:nvSpPr>
      <dsp:spPr>
        <a:xfrm>
          <a:off x="3592225" y="1628354"/>
          <a:ext cx="1978483" cy="961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669"/>
              </a:lnTo>
              <a:lnTo>
                <a:pt x="1978483" y="619669"/>
              </a:lnTo>
              <a:lnTo>
                <a:pt x="1978483" y="961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0BB48-921F-4033-B2A7-CA2FD22A735F}">
      <dsp:nvSpPr>
        <dsp:cNvPr id="0" name=""/>
        <dsp:cNvSpPr/>
      </dsp:nvSpPr>
      <dsp:spPr>
        <a:xfrm>
          <a:off x="1630090" y="1628354"/>
          <a:ext cx="1962134" cy="961623"/>
        </a:xfrm>
        <a:custGeom>
          <a:avLst/>
          <a:gdLst/>
          <a:ahLst/>
          <a:cxnLst/>
          <a:rect l="0" t="0" r="0" b="0"/>
          <a:pathLst>
            <a:path>
              <a:moveTo>
                <a:pt x="1962134" y="0"/>
              </a:moveTo>
              <a:lnTo>
                <a:pt x="1962134" y="619669"/>
              </a:lnTo>
              <a:lnTo>
                <a:pt x="0" y="619669"/>
              </a:lnTo>
              <a:lnTo>
                <a:pt x="0" y="961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ED8D5-1F02-4EF2-90C3-A0CEF07A468A}">
      <dsp:nvSpPr>
        <dsp:cNvPr id="0" name=""/>
        <dsp:cNvSpPr/>
      </dsp:nvSpPr>
      <dsp:spPr>
        <a:xfrm>
          <a:off x="1963870" y="0"/>
          <a:ext cx="3256709" cy="16283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cs typeface="+mj-cs"/>
            </a:rPr>
            <a:t>Literature review </a:t>
          </a:r>
          <a:endParaRPr lang="en-US" sz="2800" kern="1200" dirty="0">
            <a:cs typeface="+mj-cs"/>
          </a:endParaRPr>
        </a:p>
      </dsp:txBody>
      <dsp:txXfrm>
        <a:off x="1963870" y="0"/>
        <a:ext cx="3256709" cy="1628354"/>
      </dsp:txXfrm>
    </dsp:sp>
    <dsp:sp modelId="{33830F92-8435-4189-B1AE-BF18CF1367C1}">
      <dsp:nvSpPr>
        <dsp:cNvPr id="0" name=""/>
        <dsp:cNvSpPr/>
      </dsp:nvSpPr>
      <dsp:spPr>
        <a:xfrm>
          <a:off x="1736" y="2589978"/>
          <a:ext cx="3256709" cy="16283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Previous assessment Studies of the Pharmaceutical Sector</a:t>
          </a:r>
          <a:endParaRPr lang="en-US" sz="2400" kern="1200" dirty="0"/>
        </a:p>
      </dsp:txBody>
      <dsp:txXfrm>
        <a:off x="1736" y="2589978"/>
        <a:ext cx="3256709" cy="1628354"/>
      </dsp:txXfrm>
    </dsp:sp>
    <dsp:sp modelId="{AFAC0C10-B2D6-41D4-986E-8978BD05CA4A}">
      <dsp:nvSpPr>
        <dsp:cNvPr id="0" name=""/>
        <dsp:cNvSpPr/>
      </dsp:nvSpPr>
      <dsp:spPr>
        <a:xfrm>
          <a:off x="3942354" y="2589978"/>
          <a:ext cx="3256709" cy="16283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400" b="0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Previous Questionnaire Design Studies</a:t>
          </a:r>
          <a:endParaRPr lang="en-US" sz="2400" kern="1200" dirty="0"/>
        </a:p>
      </dsp:txBody>
      <dsp:txXfrm>
        <a:off x="3942354" y="2589978"/>
        <a:ext cx="3256709" cy="16283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748A9-4A86-4E59-85CE-974D4B1A30EE}">
      <dsp:nvSpPr>
        <dsp:cNvPr id="0" name=""/>
        <dsp:cNvSpPr/>
      </dsp:nvSpPr>
      <dsp:spPr>
        <a:xfrm>
          <a:off x="0" y="353119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00D94-D3E9-4A9E-8C12-5C3D8CD4056A}">
      <dsp:nvSpPr>
        <dsp:cNvPr id="0" name=""/>
        <dsp:cNvSpPr/>
      </dsp:nvSpPr>
      <dsp:spPr>
        <a:xfrm>
          <a:off x="457200" y="28399"/>
          <a:ext cx="640080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Identify Objectives of the project</a:t>
          </a:r>
          <a:endParaRPr lang="en-US" sz="2800" b="0" kern="1200" dirty="0"/>
        </a:p>
      </dsp:txBody>
      <dsp:txXfrm>
        <a:off x="488903" y="60102"/>
        <a:ext cx="6337394" cy="586034"/>
      </dsp:txXfrm>
    </dsp:sp>
    <dsp:sp modelId="{4FDA7073-767B-4EFD-8E45-E302CF6EA05F}">
      <dsp:nvSpPr>
        <dsp:cNvPr id="0" name=""/>
        <dsp:cNvSpPr/>
      </dsp:nvSpPr>
      <dsp:spPr>
        <a:xfrm>
          <a:off x="0" y="1351039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8D75F-8986-4E72-A8C2-5632AD48EDFC}">
      <dsp:nvSpPr>
        <dsp:cNvPr id="0" name=""/>
        <dsp:cNvSpPr/>
      </dsp:nvSpPr>
      <dsp:spPr>
        <a:xfrm>
          <a:off x="457200" y="1026319"/>
          <a:ext cx="640080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identify the type of questionnaire </a:t>
          </a:r>
        </a:p>
      </dsp:txBody>
      <dsp:txXfrm>
        <a:off x="488903" y="1058022"/>
        <a:ext cx="6337394" cy="586034"/>
      </dsp:txXfrm>
    </dsp:sp>
    <dsp:sp modelId="{91AE71D2-2E09-401D-A2C1-AAA877C8B0A1}">
      <dsp:nvSpPr>
        <dsp:cNvPr id="0" name=""/>
        <dsp:cNvSpPr/>
      </dsp:nvSpPr>
      <dsp:spPr>
        <a:xfrm>
          <a:off x="0" y="2348960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1BB247-5A20-41AF-B588-55D05E487146}">
      <dsp:nvSpPr>
        <dsp:cNvPr id="0" name=""/>
        <dsp:cNvSpPr/>
      </dsp:nvSpPr>
      <dsp:spPr>
        <a:xfrm>
          <a:off x="457200" y="2024239"/>
          <a:ext cx="640080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determine the questions to be asked</a:t>
          </a:r>
          <a:r>
            <a:rPr lang="en-US" sz="2200" kern="1200" dirty="0" smtClean="0"/>
            <a:t>, </a:t>
          </a:r>
          <a:endParaRPr lang="en-US" sz="2200" kern="1200" dirty="0"/>
        </a:p>
      </dsp:txBody>
      <dsp:txXfrm>
        <a:off x="488903" y="2055942"/>
        <a:ext cx="6337394" cy="586034"/>
      </dsp:txXfrm>
    </dsp:sp>
    <dsp:sp modelId="{B349C8DB-C88A-488A-9D08-E5789402A908}">
      <dsp:nvSpPr>
        <dsp:cNvPr id="0" name=""/>
        <dsp:cNvSpPr/>
      </dsp:nvSpPr>
      <dsp:spPr>
        <a:xfrm>
          <a:off x="0" y="3346880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FB9D6-01D3-47B5-B5D2-C430839E2CB9}">
      <dsp:nvSpPr>
        <dsp:cNvPr id="0" name=""/>
        <dsp:cNvSpPr/>
      </dsp:nvSpPr>
      <dsp:spPr>
        <a:xfrm>
          <a:off x="457200" y="3022160"/>
          <a:ext cx="640080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select the question type for each question </a:t>
          </a:r>
        </a:p>
      </dsp:txBody>
      <dsp:txXfrm>
        <a:off x="488903" y="3053863"/>
        <a:ext cx="6337394" cy="586034"/>
      </dsp:txXfrm>
    </dsp:sp>
    <dsp:sp modelId="{AFBC632C-B0D9-4A81-A65D-F57A916261E8}">
      <dsp:nvSpPr>
        <dsp:cNvPr id="0" name=""/>
        <dsp:cNvSpPr/>
      </dsp:nvSpPr>
      <dsp:spPr>
        <a:xfrm>
          <a:off x="0" y="4344800"/>
          <a:ext cx="9144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85218-D442-4964-B0C4-675C8F5A606F}">
      <dsp:nvSpPr>
        <dsp:cNvPr id="0" name=""/>
        <dsp:cNvSpPr/>
      </dsp:nvSpPr>
      <dsp:spPr>
        <a:xfrm>
          <a:off x="457200" y="4020080"/>
          <a:ext cx="640080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design the question sequence </a:t>
          </a:r>
        </a:p>
      </dsp:txBody>
      <dsp:txXfrm>
        <a:off x="488903" y="4051783"/>
        <a:ext cx="6337394" cy="5860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A3118-9524-4910-BB18-8C143C0F2AFA}">
      <dsp:nvSpPr>
        <dsp:cNvPr id="0" name=""/>
        <dsp:cNvSpPr/>
      </dsp:nvSpPr>
      <dsp:spPr>
        <a:xfrm>
          <a:off x="0" y="3580205"/>
          <a:ext cx="9144000" cy="1175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Data Entry and Cleaning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80205"/>
        <a:ext cx="9144000" cy="1175103"/>
      </dsp:txXfrm>
    </dsp:sp>
    <dsp:sp modelId="{C46273A3-E85B-4067-A1EB-D24F8D2E8C92}">
      <dsp:nvSpPr>
        <dsp:cNvPr id="0" name=""/>
        <dsp:cNvSpPr/>
      </dsp:nvSpPr>
      <dsp:spPr>
        <a:xfrm rot="10800000">
          <a:off x="0" y="1790523"/>
          <a:ext cx="9144000" cy="180730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Field Work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790523"/>
        <a:ext cx="9144000" cy="1174335"/>
      </dsp:txXfrm>
    </dsp:sp>
    <dsp:sp modelId="{44F99911-DF10-4826-BBE8-8A1873E55D2D}">
      <dsp:nvSpPr>
        <dsp:cNvPr id="0" name=""/>
        <dsp:cNvSpPr/>
      </dsp:nvSpPr>
      <dsp:spPr>
        <a:xfrm rot="10800000">
          <a:off x="0" y="38758"/>
          <a:ext cx="9144000" cy="1807309"/>
        </a:xfrm>
        <a:prstGeom prst="upArrowCallou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Questionnaire Design</a:t>
          </a:r>
          <a:endParaRPr lang="ar-SA" sz="3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8758"/>
        <a:ext cx="9144000" cy="11743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98941-51FD-4AEF-9C4F-3C3D0DEBEC72}">
      <dsp:nvSpPr>
        <dsp:cNvPr id="0" name=""/>
        <dsp:cNvSpPr/>
      </dsp:nvSpPr>
      <dsp:spPr>
        <a:xfrm>
          <a:off x="23042" y="3326995"/>
          <a:ext cx="9120957" cy="14291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 Rounded MT Bold" pitchFamily="34" charset="0"/>
            </a:rPr>
            <a:t/>
          </a:r>
          <a:br>
            <a:rPr lang="en-US" sz="2800" kern="1200" dirty="0" smtClean="0">
              <a:latin typeface="Arial Rounded MT Bold" pitchFamily="34" charset="0"/>
            </a:rPr>
          </a:b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Revising and Finalizing the Questionnaire</a:t>
          </a:r>
          <a:endParaRPr lang="ar-S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42" y="3326995"/>
        <a:ext cx="9120957" cy="1429154"/>
      </dsp:txXfrm>
    </dsp:sp>
    <dsp:sp modelId="{9032B772-C981-4E85-9D33-978C910B8791}">
      <dsp:nvSpPr>
        <dsp:cNvPr id="0" name=""/>
        <dsp:cNvSpPr/>
      </dsp:nvSpPr>
      <dsp:spPr>
        <a:xfrm rot="10800000">
          <a:off x="0" y="1625222"/>
          <a:ext cx="9144000" cy="167872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Developing the Question</a:t>
          </a:r>
          <a:endParaRPr lang="ar-SA" sz="2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625222"/>
        <a:ext cx="9144000" cy="1090785"/>
      </dsp:txXfrm>
    </dsp:sp>
    <dsp:sp modelId="{06690B46-59C6-412A-9F42-72502395894D}">
      <dsp:nvSpPr>
        <dsp:cNvPr id="0" name=""/>
        <dsp:cNvSpPr/>
      </dsp:nvSpPr>
      <dsp:spPr>
        <a:xfrm rot="10800000">
          <a:off x="0" y="0"/>
          <a:ext cx="9144000" cy="1678725"/>
        </a:xfrm>
        <a:prstGeom prst="upArrowCallou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Stakeholder Analysis</a:t>
          </a:r>
          <a:endParaRPr lang="ar-SA" sz="2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0"/>
        <a:ext cx="9144000" cy="1090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7A017-DB53-4487-8330-0E3B88BC6A7A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662C-CAC1-4FFF-A9A3-04A61BE21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9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662C-CAC1-4FFF-A9A3-04A61BE217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3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662C-CAC1-4FFF-A9A3-04A61BE217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56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662C-CAC1-4FFF-A9A3-04A61BE217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76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662C-CAC1-4FFF-A9A3-04A61BE217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30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662C-CAC1-4FFF-A9A3-04A61BE2171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8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6CC6-554C-41E3-9788-A4AABEE3A081}" type="uaqdatetime1">
              <a:rPr lang="ar-SA" smtClean="0"/>
              <a:t>04/07/1435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6E1D-0DB2-4C96-B70E-FF178C3D0C3C}" type="uaqdatetime1">
              <a:rPr lang="ar-SA" smtClean="0"/>
              <a:t>04/07/1435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E519-C590-4956-BE41-1C5C78CD12AE}" type="uaqdatetime1">
              <a:rPr lang="ar-SA" smtClean="0"/>
              <a:t>04/07/1435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413F-FF44-4ABE-9095-FC261ACFB33E}" type="uaqdatetime1">
              <a:rPr lang="ar-SA" smtClean="0"/>
              <a:t>04/07/1435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97FA-1763-4A94-BCA3-F5B17EB2D85B}" type="uaqdatetime1">
              <a:rPr lang="ar-SA" smtClean="0"/>
              <a:t>04/07/1435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A24F-2537-4FD6-82FE-2B3372BE2297}" type="uaqdatetime1">
              <a:rPr lang="ar-SA" smtClean="0"/>
              <a:t>04/07/1435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026B-DC09-4979-BE76-FD6C77E93D98}" type="uaqdatetime1">
              <a:rPr lang="ar-SA" smtClean="0"/>
              <a:t>04/07/1435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0DCB-9C13-4A4B-99C9-42B5B848D14D}" type="uaqdatetime1">
              <a:rPr lang="ar-SA" smtClean="0"/>
              <a:t>04/07/1435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280D-3B6B-4FCD-AB2D-27F34A2E6D16}" type="uaqdatetime1">
              <a:rPr lang="ar-SA" smtClean="0"/>
              <a:t>04/07/1435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B589-9951-45C4-A1D9-424127A6EADE}" type="uaqdatetime1">
              <a:rPr lang="ar-SA" smtClean="0"/>
              <a:t>04/07/1435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EFF-9B16-4313-8194-1A5FB69B3EEF}" type="uaqdatetime1">
              <a:rPr lang="ar-SA" smtClean="0"/>
              <a:t>04/07/1435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5BCF-6E3F-4EBD-8589-B9A92D3AF090}" type="uaqdatetime1">
              <a:rPr lang="ar-SA" smtClean="0"/>
              <a:t>04/07/1435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1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An-</a:t>
            </a:r>
            <a:r>
              <a:rPr lang="en-US" sz="3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Najah</a:t>
            </a: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University </a:t>
            </a: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Engineering</a:t>
            </a: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Engineering </a:t>
            </a: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b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Graduation Project </a:t>
            </a: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Situational assessment for pharmaceutical sector in Nablus City</a:t>
            </a:r>
            <a:b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Supervisor: Eng. Suleiman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Daifi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Aseel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Ismael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Younis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Tamara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Qanadilo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b="1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 rtl="0"/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Previous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assessment Studies of the Pharmaceutical Sector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628800"/>
            <a:ext cx="8748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Assessment study of the pharmaceutical sector in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ndia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it</a:t>
            </a:r>
            <a:r>
              <a:rPr lang="en-US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’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the main objective is to reducing the effects of  high cost drugs while maintaining drugs quality. </a:t>
            </a: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393305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They must give more drug quality because they affect the success of the pharmaceutical sector and gain more customer satisfaction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47FB254-77FB-437E-B46A-6250506857FB}" type="slidenum">
              <a:rPr lang="ar-SA" smtClean="0"/>
              <a:t>10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953294"/>
          </a:xfrm>
        </p:spPr>
        <p:txBody>
          <a:bodyPr/>
          <a:lstStyle/>
          <a:p>
            <a:pPr algn="l">
              <a:buNone/>
            </a:pPr>
            <a:r>
              <a:rPr lang="en-US" dirty="0" smtClean="0">
                <a:cs typeface="+mj-cs"/>
              </a:rPr>
              <a:t>Another study was an assessment of the       pharmaceutical sector in Ethiopia; </a:t>
            </a:r>
          </a:p>
          <a:p>
            <a:pPr algn="l">
              <a:buNone/>
            </a:pPr>
            <a:r>
              <a:rPr lang="en-US" dirty="0" smtClean="0">
                <a:cs typeface="+mj-cs"/>
              </a:rPr>
              <a:t>--   It aims to discover strengths and weaknesses in the pharmaceutical sector. </a:t>
            </a:r>
          </a:p>
          <a:p>
            <a:pPr algn="l">
              <a:buNone/>
            </a:pPr>
            <a:r>
              <a:rPr lang="en-US" dirty="0" smtClean="0">
                <a:cs typeface="+mj-cs"/>
              </a:rPr>
              <a:t> --   Give recommendations to improve. </a:t>
            </a:r>
          </a:p>
          <a:p>
            <a:pPr algn="l">
              <a:buNone/>
            </a:pPr>
            <a:r>
              <a:rPr lang="en-US" dirty="0" smtClean="0">
                <a:cs typeface="+mj-cs"/>
              </a:rPr>
              <a:t>--   Increase the availability of drugs.  </a:t>
            </a:r>
          </a:p>
          <a:p>
            <a:pPr algn="l">
              <a:buNone/>
            </a:pPr>
            <a:r>
              <a:rPr lang="en-US" dirty="0" smtClean="0">
                <a:cs typeface="+mj-cs"/>
              </a:rPr>
              <a:t>--  Develop storage conditions in health departments.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2C98A76-5415-492D-9842-AC2B9CB07F32}" type="slidenum">
              <a:rPr lang="ar-SA" smtClean="0"/>
              <a:t>11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11652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+mn-lt"/>
                <a:ea typeface="+mn-ea"/>
                <a:cs typeface="+mn-cs"/>
              </a:rPr>
              <a:t/>
            </a:r>
            <a:br>
              <a:rPr lang="en-US" sz="3200" dirty="0" smtClean="0">
                <a:latin typeface="+mn-lt"/>
                <a:ea typeface="+mn-ea"/>
                <a:cs typeface="+mn-cs"/>
              </a:rPr>
            </a:br>
            <a:r>
              <a:rPr lang="en-US" sz="3200" dirty="0" smtClean="0">
                <a:latin typeface="+mn-lt"/>
                <a:ea typeface="+mn-ea"/>
                <a:cs typeface="+mn-cs"/>
              </a:rPr>
              <a:t/>
            </a:r>
            <a:br>
              <a:rPr lang="en-US" sz="3200" dirty="0" smtClean="0">
                <a:latin typeface="+mn-lt"/>
                <a:ea typeface="+mn-ea"/>
                <a:cs typeface="+mn-cs"/>
              </a:rPr>
            </a:br>
            <a:r>
              <a:rPr lang="en-US" sz="3200" dirty="0" smtClean="0">
                <a:latin typeface="+mn-lt"/>
                <a:ea typeface="+mn-ea"/>
                <a:cs typeface="+mn-cs"/>
              </a:rPr>
              <a:t>According </a:t>
            </a:r>
            <a:r>
              <a:rPr lang="en-US" sz="3200" dirty="0">
                <a:latin typeface="+mn-lt"/>
                <a:ea typeface="+mn-ea"/>
                <a:cs typeface="+mn-cs"/>
              </a:rPr>
              <a:t>to article written by Dr. Thomas to design a good questionnaire can be divided into 5 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elements :</a:t>
            </a:r>
            <a:br>
              <a:rPr lang="en-US" sz="3200" dirty="0" smtClean="0">
                <a:latin typeface="+mn-lt"/>
                <a:ea typeface="+mn-ea"/>
                <a:cs typeface="+mn-cs"/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8839200" cy="17526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735511989"/>
              </p:ext>
            </p:extLst>
          </p:nvPr>
        </p:nvGraphicFramePr>
        <p:xfrm>
          <a:off x="0" y="1777716"/>
          <a:ext cx="91440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0" y="0"/>
            <a:ext cx="9144000" cy="83608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0" tIns="12696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PREVIOUS QUESTIONNAIRE DESIGN STUDIES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ar-SA" dirty="0" smtClean="0"/>
              <a:t>12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53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1417638"/>
          </a:xfrm>
        </p:spPr>
        <p:txBody>
          <a:bodyPr>
            <a:normAutofit/>
          </a:bodyPr>
          <a:lstStyle/>
          <a:p>
            <a:pPr algn="l"/>
            <a:r>
              <a:rPr lang="en-US" sz="29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And according to an </a:t>
            </a:r>
            <a:r>
              <a:rPr lang="en-US" sz="29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article written by </a:t>
            </a:r>
            <a:r>
              <a:rPr lang="en-US" sz="29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Wai-Ching</a:t>
            </a:r>
            <a:r>
              <a:rPr lang="en-US" sz="29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Leung To write good questions we have to follow these rules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0" y="1524000"/>
            <a:ext cx="3200400" cy="167639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/>
              <a:t>  write Introduction explaining the goal of the questionnaire</a:t>
            </a:r>
            <a:endParaRPr lang="en-US" sz="20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3346283" y="1436972"/>
            <a:ext cx="2895600" cy="1600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writing the questions in a good sequence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6324600" y="1752600"/>
            <a:ext cx="2819400" cy="1524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start with closed format questions</a:t>
            </a:r>
            <a:endParaRPr lang="en-US" sz="2400" b="1" dirty="0"/>
          </a:p>
        </p:txBody>
      </p:sp>
      <p:sp>
        <p:nvSpPr>
          <p:cNvPr id="7" name="شكل بيضاوي 6"/>
          <p:cNvSpPr/>
          <p:nvPr/>
        </p:nvSpPr>
        <p:spPr>
          <a:xfrm>
            <a:off x="3101192" y="3326049"/>
            <a:ext cx="2971800" cy="1524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Write sentences shortly</a:t>
            </a:r>
            <a:endParaRPr lang="en-US" sz="24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6324600" y="3505200"/>
            <a:ext cx="2819400" cy="1676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Leave enough space to record the answers</a:t>
            </a:r>
            <a:endParaRPr lang="en-US" sz="2000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3167483" y="5043983"/>
            <a:ext cx="2971800" cy="152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questions </a:t>
            </a:r>
            <a:r>
              <a:rPr lang="en-US" sz="2400" b="1" dirty="0"/>
              <a:t>must be clear and easy to understand</a:t>
            </a:r>
          </a:p>
        </p:txBody>
      </p:sp>
      <p:sp>
        <p:nvSpPr>
          <p:cNvPr id="10" name="شكل بيضاوي 9"/>
          <p:cNvSpPr/>
          <p:nvPr/>
        </p:nvSpPr>
        <p:spPr>
          <a:xfrm>
            <a:off x="0" y="3657600"/>
            <a:ext cx="2895600" cy="16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Use simple and direct language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9292" y="6491735"/>
            <a:ext cx="2895600" cy="365125"/>
          </a:xfrm>
        </p:spPr>
        <p:txBody>
          <a:bodyPr/>
          <a:lstStyle/>
          <a:p>
            <a:r>
              <a:rPr lang="ar-SA" smtClean="0"/>
              <a:t>13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46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192052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rtl="0">
              <a:buNone/>
            </a:pPr>
            <a:r>
              <a:rPr lang="en-US" sz="5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 Implementation</a:t>
            </a:r>
          </a:p>
          <a:p>
            <a:pPr marL="0" indent="0" algn="ctr" rtl="0">
              <a:buNone/>
            </a:pPr>
            <a:endParaRPr lang="en-US" sz="5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819454"/>
              </p:ext>
            </p:extLst>
          </p:nvPr>
        </p:nvGraphicFramePr>
        <p:xfrm>
          <a:off x="0" y="1600200"/>
          <a:ext cx="91440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3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440047"/>
              </p:ext>
            </p:extLst>
          </p:nvPr>
        </p:nvGraphicFramePr>
        <p:xfrm>
          <a:off x="0" y="1600200"/>
          <a:ext cx="91440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عنوان 3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Questionnaire Design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Stakeholder Analysis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372008"/>
              </p:ext>
            </p:extLst>
          </p:nvPr>
        </p:nvGraphicFramePr>
        <p:xfrm>
          <a:off x="0" y="1143000"/>
          <a:ext cx="9144000" cy="521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Questionnaire Design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324925"/>
              </p:ext>
            </p:extLst>
          </p:nvPr>
        </p:nvGraphicFramePr>
        <p:xfrm>
          <a:off x="0" y="1600200"/>
          <a:ext cx="91440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Developing the Questions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119035"/>
              </p:ext>
            </p:extLst>
          </p:nvPr>
        </p:nvGraphicFramePr>
        <p:xfrm>
          <a:off x="36512" y="1600200"/>
          <a:ext cx="91440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5273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Problem statement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pharmaceutical sector is considered as one of the most important services in our country; since any problem in it could cause illness, suffering or death!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want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factors affecting the efficiency of the output of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sector.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8F04139-B70E-4F4E-AF51-437881692007}" type="slidenum">
              <a:rPr lang="ar-SA" smtClean="0"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8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Questionnaire Design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893376"/>
              </p:ext>
            </p:extLst>
          </p:nvPr>
        </p:nvGraphicFramePr>
        <p:xfrm>
          <a:off x="0" y="1600200"/>
          <a:ext cx="91440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Revising and Finalizing the Questions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886496"/>
              </p:ext>
            </p:extLst>
          </p:nvPr>
        </p:nvGraphicFramePr>
        <p:xfrm>
          <a:off x="0" y="1600200"/>
          <a:ext cx="91440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560400"/>
              </p:ext>
            </p:extLst>
          </p:nvPr>
        </p:nvGraphicFramePr>
        <p:xfrm>
          <a:off x="0" y="1600200"/>
          <a:ext cx="91440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8983"/>
              </p:ext>
            </p:extLst>
          </p:nvPr>
        </p:nvGraphicFramePr>
        <p:xfrm>
          <a:off x="0" y="1600200"/>
          <a:ext cx="91440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19205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lv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US" sz="5400" b="1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283899"/>
              </p:ext>
            </p:extLst>
          </p:nvPr>
        </p:nvGraphicFramePr>
        <p:xfrm>
          <a:off x="0" y="99392"/>
          <a:ext cx="9144000" cy="6256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percentage of weaknesses was for doctors who insist writing drugs from a certain pharmaceutical products companies, see the following chart</a:t>
            </a:r>
            <a:endParaRPr lang="en-US" sz="2800" dirty="0"/>
          </a:p>
        </p:txBody>
      </p:sp>
      <p:pic>
        <p:nvPicPr>
          <p:cNvPr id="4" name="صورة 12" descr="1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6890197" cy="45910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281113"/>
              </p:ext>
            </p:extLst>
          </p:nvPr>
        </p:nvGraphicFramePr>
        <p:xfrm>
          <a:off x="0" y="0"/>
          <a:ext cx="9144000" cy="635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percentage of weaknesses was for if the pharmaceutical products companies pay for the pharmacist for the quantities of medicines that are expired, see the following chart</a:t>
            </a:r>
            <a:endParaRPr lang="en-US" sz="2800" dirty="0"/>
          </a:p>
        </p:txBody>
      </p:sp>
      <p:pic>
        <p:nvPicPr>
          <p:cNvPr id="4" name="Picture 3" descr="2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7644" y="1912955"/>
            <a:ext cx="6408712" cy="442653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pharmacists usually deals with expired medicines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8612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9675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Suggested solution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0331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11B05FA-74AE-46A0-9761-E91205A5446B}" type="slidenum">
              <a:rPr lang="ar-SA" smtClean="0"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89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546926"/>
              </p:ext>
            </p:extLst>
          </p:nvPr>
        </p:nvGraphicFramePr>
        <p:xfrm>
          <a:off x="0" y="0"/>
          <a:ext cx="9144000" cy="635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percentage of weaknesses was for if insurance companies are considered to be fast and offer all of the pharmacists’ requirements , see the following chart</a:t>
            </a:r>
            <a:endParaRPr lang="en-US" sz="2800" dirty="0"/>
          </a:p>
        </p:txBody>
      </p:sp>
      <p:pic>
        <p:nvPicPr>
          <p:cNvPr id="6" name="صورة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296" y="1556792"/>
            <a:ext cx="6761408" cy="426914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024808"/>
              </p:ext>
            </p:extLst>
          </p:nvPr>
        </p:nvGraphicFramePr>
        <p:xfrm>
          <a:off x="0" y="0"/>
          <a:ext cx="9144000" cy="635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32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percentage of weaknesses was for if the pharmaceutical association held regular meetings, to discuss pharmacists’ problems and find solutions, see the following chart</a:t>
            </a:r>
            <a:endParaRPr lang="en-US" sz="2800" dirty="0"/>
          </a:p>
        </p:txBody>
      </p:sp>
      <p:pic>
        <p:nvPicPr>
          <p:cNvPr id="4" name="Picture 3" descr="5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8946" y="1744617"/>
            <a:ext cx="7006107" cy="447520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33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600105"/>
              </p:ext>
            </p:extLst>
          </p:nvPr>
        </p:nvGraphicFramePr>
        <p:xfrm>
          <a:off x="0" y="0"/>
          <a:ext cx="9144000" cy="635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34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percentage of weaknesses was for if patients compare medicines’ prices in more than one pharmacy to choose the lowest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the following chart</a:t>
            </a:r>
            <a:endParaRPr lang="en-US" sz="2800" dirty="0"/>
          </a:p>
        </p:txBody>
      </p:sp>
      <p:pic>
        <p:nvPicPr>
          <p:cNvPr id="4" name="Picture 3" descr="6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2129" y="1556792"/>
            <a:ext cx="6619741" cy="428551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35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487117"/>
              </p:ext>
            </p:extLst>
          </p:nvPr>
        </p:nvGraphicFramePr>
        <p:xfrm>
          <a:off x="0" y="0"/>
          <a:ext cx="8686800" cy="635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36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percentage of weaknesses was for if the cost of license needed to establish a pharmacy is considered high, see the following chart</a:t>
            </a:r>
            <a:endParaRPr lang="en-US" sz="2800" dirty="0"/>
          </a:p>
        </p:txBody>
      </p:sp>
      <p:pic>
        <p:nvPicPr>
          <p:cNvPr id="4" name="Picture 3" descr="7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7735" y="1772816"/>
            <a:ext cx="6748529" cy="430154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37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341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Pharmacists and University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l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different between what the student </a:t>
            </a:r>
          </a:p>
          <a:p>
            <a:pPr algn="l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learns at university and what he applies</a:t>
            </a:r>
          </a:p>
          <a:p>
            <a:pPr algn="l">
              <a:buNone/>
            </a:pPr>
            <a:endParaRPr lang="en-US" dirty="0"/>
          </a:p>
        </p:txBody>
      </p:sp>
      <p:pic>
        <p:nvPicPr>
          <p:cNvPr id="4" name="Picture 3" descr="88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5464" y="2343018"/>
            <a:ext cx="6053071" cy="397957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38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54084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39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Project objectives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293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078014030"/>
              </p:ext>
            </p:extLst>
          </p:nvPr>
        </p:nvGraphicFramePr>
        <p:xfrm>
          <a:off x="1547664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3858418907"/>
              </p:ext>
            </p:extLst>
          </p:nvPr>
        </p:nvGraphicFramePr>
        <p:xfrm>
          <a:off x="1547664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A84EDF-2789-4C63-8D70-55CEE1884517}" type="slidenum">
              <a:rPr lang="ar-SA" smtClean="0"/>
              <a:t>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54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41</a:t>
            </a:r>
            <a:endParaRPr lang="ar-SA" dirty="0"/>
          </a:p>
        </p:txBody>
      </p:sp>
      <p:sp>
        <p:nvSpPr>
          <p:cNvPr id="2" name="Oval 1"/>
          <p:cNvSpPr/>
          <p:nvPr/>
        </p:nvSpPr>
        <p:spPr>
          <a:xfrm>
            <a:off x="1619672" y="683073"/>
            <a:ext cx="6264696" cy="5558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27784" y="2708920"/>
            <a:ext cx="43924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</a:p>
          <a:p>
            <a:pPr algn="ctr"/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285884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Implementation methodology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786454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endParaRPr lang="en-US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333064858"/>
              </p:ext>
            </p:extLst>
          </p:nvPr>
        </p:nvGraphicFramePr>
        <p:xfrm>
          <a:off x="827584" y="1628800"/>
          <a:ext cx="6744072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87824" y="6492875"/>
            <a:ext cx="2895600" cy="365125"/>
          </a:xfrm>
        </p:spPr>
        <p:txBody>
          <a:bodyPr/>
          <a:lstStyle/>
          <a:p>
            <a:fld id="{701E9AF2-0A1B-41D3-90D4-E9565CAE996F}" type="slidenum">
              <a:rPr lang="ar-SA" smtClean="0"/>
              <a:t>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128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285884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Implementation methodology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plan 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76872"/>
            <a:ext cx="6408712" cy="410445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C528570-92EC-4DF7-B155-0F7BD8F39CC0}" type="slidenum">
              <a:rPr lang="ar-SA" smtClean="0"/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59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Scope of work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Our project will be implemented for Nablus city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pharmacies, including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suburbs and camps, to improve the current situation at those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556B59C-502C-45B5-9EF7-F90E1098BA27}" type="slidenum">
              <a:rPr lang="ar-SA" smtClean="0"/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817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00678"/>
            <a:ext cx="7918648" cy="17543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Literature review</a:t>
            </a:r>
            <a:br>
              <a:rPr lang="en-US" sz="5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sz="5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9A6F5AF-BE82-4654-AF3E-F21EAE5F74BF}" type="slidenum">
              <a:rPr lang="ar-SA" smtClean="0"/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13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638786294"/>
              </p:ext>
            </p:extLst>
          </p:nvPr>
        </p:nvGraphicFramePr>
        <p:xfrm>
          <a:off x="683568" y="1412776"/>
          <a:ext cx="7200800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DD29F66-ED23-44A2-8C63-EA17E27B44B2}" type="slidenum">
              <a:rPr lang="ar-SA" smtClean="0"/>
              <a:t>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338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1656</TotalTime>
  <Words>1129</Words>
  <Application>Microsoft Office PowerPoint</Application>
  <PresentationFormat>On-screen Show (4:3)</PresentationFormat>
  <Paragraphs>225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Arial Rounded MT Bold</vt:lpstr>
      <vt:lpstr>Calibri</vt:lpstr>
      <vt:lpstr>Times New Roman</vt:lpstr>
      <vt:lpstr>Wingdings</vt:lpstr>
      <vt:lpstr>سمة Office</vt:lpstr>
      <vt:lpstr>  An-Najah National University  Faculty of Engineering Industrial Engineering Department  Graduation Project 1 Situational assessment for pharmaceutical sector in Nablus City   Supervisor: Eng. Suleiman Daifi Prepared by: Aseel Ismael Saja Younis  Sali Baba  Tamara Qanadilo    </vt:lpstr>
      <vt:lpstr>Problem statement</vt:lpstr>
      <vt:lpstr>Suggested solution </vt:lpstr>
      <vt:lpstr>Project objectives </vt:lpstr>
      <vt:lpstr>Implementation methodology</vt:lpstr>
      <vt:lpstr>Implementation methodology </vt:lpstr>
      <vt:lpstr>Scope of work </vt:lpstr>
      <vt:lpstr>Literature review </vt:lpstr>
      <vt:lpstr>PowerPoint Presentation</vt:lpstr>
      <vt:lpstr> Previous assessment Studies of the Pharmaceutical Sector </vt:lpstr>
      <vt:lpstr>PowerPoint Presentation</vt:lpstr>
      <vt:lpstr>  According to article written by Dr. Thomas to design a good questionnaire can be divided into 5 elements :  </vt:lpstr>
      <vt:lpstr>And according to an article written by Wai-Ching Leung To write good questions we have to follow these rules</vt:lpstr>
      <vt:lpstr>PowerPoint Presentation</vt:lpstr>
      <vt:lpstr>PowerPoint Presentation</vt:lpstr>
      <vt:lpstr>PowerPoint Presentation</vt:lpstr>
      <vt:lpstr>Stakeholder Analysis</vt:lpstr>
      <vt:lpstr>Questionnaire Design</vt:lpstr>
      <vt:lpstr>Developing the Questions</vt:lpstr>
      <vt:lpstr>Questionnaire Design</vt:lpstr>
      <vt:lpstr>Revising and Finalizing the Questions</vt:lpstr>
      <vt:lpstr>Methodology</vt:lpstr>
      <vt:lpstr>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pharmacists usually deals with expired medicines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Relationship Between Pharmacists and University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M..s</dc:creator>
  <cp:lastModifiedBy>taymoor_91@outlook.com</cp:lastModifiedBy>
  <cp:revision>64</cp:revision>
  <dcterms:created xsi:type="dcterms:W3CDTF">2014-05-02T15:24:00Z</dcterms:created>
  <dcterms:modified xsi:type="dcterms:W3CDTF">2014-05-04T07:09:03Z</dcterms:modified>
</cp:coreProperties>
</file>