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FBD193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907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869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7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103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4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76F13A8-36D8-48D3-B7DF-624D070230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0ECF86-F644-4E70-ACE1-4DFE0C1DCF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03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132949"/>
            <a:ext cx="9913257" cy="4593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8971" y="0"/>
            <a:ext cx="7910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Sign For Me</a:t>
            </a:r>
            <a:endParaRPr lang="en-US" sz="7200" b="1" cap="none" spc="0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481F6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30355" y="6150114"/>
            <a:ext cx="32440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Supervisor:</a:t>
            </a:r>
          </a:p>
          <a:p>
            <a:pPr algn="ctr"/>
            <a:r>
              <a:rPr lang="en-US" sz="2000" b="1" dirty="0" err="1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Dr.Raed</a:t>
            </a:r>
            <a:r>
              <a:rPr lang="en-US" sz="2000" b="1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Al-</a:t>
            </a:r>
            <a:r>
              <a:rPr lang="en-US" sz="2000" b="1" dirty="0" err="1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Qadi</a:t>
            </a:r>
            <a:endParaRPr lang="en-US" sz="2000" b="1" cap="none" spc="0" dirty="0" smtClean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481F6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3080" y="5953226"/>
            <a:ext cx="5649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Prepared by:</a:t>
            </a:r>
          </a:p>
          <a:p>
            <a:pPr algn="ctr"/>
            <a:r>
              <a:rPr lang="en-US" sz="2000" b="1" cap="none" spc="0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Wala’ </a:t>
            </a:r>
            <a:r>
              <a:rPr lang="en-US" sz="2000" b="1" cap="none" spc="0" dirty="0" err="1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Hamad</a:t>
            </a:r>
            <a:r>
              <a:rPr lang="en-US" sz="2000" b="1" cap="none" spc="0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</a:t>
            </a:r>
            <a:r>
              <a:rPr lang="en-US" sz="2000" b="1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481F6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Khayrieh Homran</a:t>
            </a:r>
            <a:endParaRPr lang="en-US" sz="2000" b="1" cap="none" spc="0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481F6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4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7773" y="2670113"/>
            <a:ext cx="6680545" cy="5235302"/>
          </a:xfrm>
        </p:spPr>
        <p:txBody>
          <a:bodyPr/>
          <a:lstStyle/>
          <a:p>
            <a:r>
              <a:rPr lang="en-US" sz="2600" dirty="0" smtClean="0"/>
              <a:t>Login to existing user account.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7961085" y="957944"/>
            <a:ext cx="2989943" cy="522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Friend Chatting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80678" y="2341970"/>
            <a:ext cx="9601200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Create new account as: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Deaf user.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Hearing user.</a:t>
            </a:r>
            <a:endParaRPr lang="en-US" sz="2600" dirty="0"/>
          </a:p>
        </p:txBody>
      </p:sp>
      <p:pic>
        <p:nvPicPr>
          <p:cNvPr id="16" name="Content Placeholder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/>
          <a:stretch/>
        </p:blipFill>
        <p:spPr>
          <a:xfrm>
            <a:off x="8026400" y="957943"/>
            <a:ext cx="2946399" cy="5210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Friend Chatting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/>
          <a:stretch/>
        </p:blipFill>
        <p:spPr>
          <a:xfrm>
            <a:off x="7961085" y="940526"/>
            <a:ext cx="3012237" cy="5225143"/>
          </a:xfrm>
          <a:prstGeom prst="rect">
            <a:avLst/>
          </a:prstGeom>
        </p:spPr>
      </p:pic>
      <p:pic>
        <p:nvPicPr>
          <p:cNvPr id="21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/>
          <a:stretch/>
        </p:blipFill>
        <p:spPr>
          <a:xfrm>
            <a:off x="7952102" y="940525"/>
            <a:ext cx="2949686" cy="522514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29174" y="2259496"/>
            <a:ext cx="9601200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Chatting with friend.</a:t>
            </a:r>
          </a:p>
          <a:p>
            <a:r>
              <a:rPr lang="en-US" sz="2600" dirty="0" smtClean="0"/>
              <a:t>Adding new friend.</a:t>
            </a:r>
          </a:p>
        </p:txBody>
      </p:sp>
      <p:pic>
        <p:nvPicPr>
          <p:cNvPr id="25" name="Content Placeholder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>
          <a:xfrm>
            <a:off x="7952102" y="940524"/>
            <a:ext cx="3006857" cy="522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0" y="-130628"/>
            <a:ext cx="4143306" cy="7132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27" y="1475620"/>
            <a:ext cx="3048000" cy="28003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Friend Chatting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3893 0.759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3 0.75996 L 0.13412 0.0784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12 0.07848 L 0.29154 0.5111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1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3 0.75996 L 0.13412 0.0784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06804" y="2416628"/>
            <a:ext cx="6469653" cy="3581400"/>
          </a:xfrm>
        </p:spPr>
        <p:txBody>
          <a:bodyPr/>
          <a:lstStyle/>
          <a:p>
            <a:r>
              <a:rPr lang="en-US" sz="2600" dirty="0" smtClean="0"/>
              <a:t>History of all previous messages. </a:t>
            </a:r>
          </a:p>
          <a:p>
            <a:r>
              <a:rPr lang="en-US" sz="2600" dirty="0" smtClean="0"/>
              <a:t>For Deaf user, convert received messages to Sign Language.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8011886" y="876483"/>
            <a:ext cx="2960914" cy="529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Friend Chatting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09449" y="2663280"/>
            <a:ext cx="6267008" cy="23659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Facilitate peer to peer conversation between deaf and hearing person.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58" y="830943"/>
            <a:ext cx="2886891" cy="530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0" y="-80918"/>
            <a:ext cx="4143306" cy="71323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Single Device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66844" y="2293806"/>
            <a:ext cx="6366283" cy="3581400"/>
          </a:xfrm>
        </p:spPr>
        <p:txBody>
          <a:bodyPr/>
          <a:lstStyle/>
          <a:p>
            <a:r>
              <a:rPr lang="en-US" sz="2600" dirty="0" smtClean="0"/>
              <a:t>Arabic Language words – Sign Language Dictionary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7953511" y="957943"/>
            <a:ext cx="2960914" cy="5209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23" y="957944"/>
            <a:ext cx="3019289" cy="5209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14" y="-130017"/>
            <a:ext cx="4143306" cy="7132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99" y="1741782"/>
            <a:ext cx="3048000" cy="28003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Sign Dictionary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03894 0.7599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44205" y="2286000"/>
            <a:ext cx="6279851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Easy level (Alphabetic characters and numbers ).</a:t>
            </a:r>
          </a:p>
          <a:p>
            <a:endParaRPr lang="en-US" sz="2600" dirty="0" smtClean="0"/>
          </a:p>
          <a:p>
            <a:r>
              <a:rPr lang="en-US" sz="2600" dirty="0" smtClean="0"/>
              <a:t>Medium level (Word).</a:t>
            </a:r>
          </a:p>
          <a:p>
            <a:endParaRPr lang="en-US" sz="2600" dirty="0" smtClean="0"/>
          </a:p>
          <a:p>
            <a:r>
              <a:rPr lang="en-US" sz="2600" dirty="0" smtClean="0"/>
              <a:t>Hard level (Statement).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7997371" y="957943"/>
            <a:ext cx="2975429" cy="518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14" y="-130017"/>
            <a:ext cx="4143306" cy="7132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0"/>
            <a:ext cx="3048000" cy="28003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Sign Language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03893 0.7599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8011886" y="957942"/>
            <a:ext cx="2931885" cy="5152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/>
          <a:stretch/>
        </p:blipFill>
        <p:spPr>
          <a:xfrm>
            <a:off x="8011885" y="1118897"/>
            <a:ext cx="2931885" cy="499161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Sign Language Training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4" y="957942"/>
            <a:ext cx="3046617" cy="5354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74" y="-31933"/>
            <a:ext cx="4143306" cy="7132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4710338"/>
            <a:ext cx="3048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3893 0.7599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97 0.41204 L -0.125 -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2.22222E-6 L -0.06797 0.4120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 txBox="1">
            <a:spLocks/>
          </p:cNvSpPr>
          <p:nvPr/>
        </p:nvSpPr>
        <p:spPr>
          <a:xfrm>
            <a:off x="1144205" y="2286000"/>
            <a:ext cx="627985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8" y="973485"/>
            <a:ext cx="2959640" cy="51866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34" y="973483"/>
            <a:ext cx="2949954" cy="51866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0" y="973483"/>
            <a:ext cx="2949954" cy="51866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858000"/>
            <a:ext cx="3048000" cy="2800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08" y="-112410"/>
            <a:ext cx="4143306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5 -0.14444 L -0.06758 -0.7865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8 -0.78658 L 0.05195 -0.144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32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85 -0.07153 L -0.22825 -0.467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26 -0.46736 L -0.11458 -0.4578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6755" y="2270650"/>
            <a:ext cx="5574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Techniques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3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6600"/>
            <a:ext cx="9601200" cy="82368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66686"/>
            <a:ext cx="10109200" cy="50582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Sign For Me?</a:t>
            </a:r>
          </a:p>
          <a:p>
            <a:r>
              <a:rPr lang="en-US" sz="3200" dirty="0" smtClean="0"/>
              <a:t>Motivation, Objective and </a:t>
            </a:r>
            <a:r>
              <a:rPr lang="en-US" sz="3200" dirty="0"/>
              <a:t>M</a:t>
            </a:r>
            <a:r>
              <a:rPr lang="en-US" sz="3200" dirty="0" smtClean="0"/>
              <a:t>ain idea.</a:t>
            </a:r>
          </a:p>
          <a:p>
            <a:r>
              <a:rPr lang="en-US" sz="3200" dirty="0" smtClean="0"/>
              <a:t>Application modes.</a:t>
            </a:r>
          </a:p>
          <a:p>
            <a:r>
              <a:rPr lang="en-US" sz="3200" dirty="0" smtClean="0"/>
              <a:t>Programming techniques.</a:t>
            </a:r>
          </a:p>
          <a:p>
            <a:r>
              <a:rPr lang="en-US" sz="3200" dirty="0" smtClean="0"/>
              <a:t>Future work.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2484" y="538821"/>
            <a:ext cx="9601200" cy="931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3D 	Model</a:t>
            </a:r>
            <a:endParaRPr lang="en-US" sz="2800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688792" y="2215923"/>
            <a:ext cx="4157528" cy="191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Use existing 3D model to make the </a:t>
            </a:r>
            <a:r>
              <a:rPr lang="en-US" sz="2600" dirty="0"/>
              <a:t>S</a:t>
            </a:r>
            <a:r>
              <a:rPr lang="en-US" sz="2600" dirty="0" smtClean="0"/>
              <a:t>ign Language movements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76" y="2215923"/>
            <a:ext cx="3151909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85" y="725714"/>
            <a:ext cx="323287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610870"/>
            <a:ext cx="9601200" cy="931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Dragon SDK </a:t>
            </a:r>
            <a:endParaRPr lang="en-US" sz="2800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1371600" y="1998617"/>
            <a:ext cx="9601200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use Speech </a:t>
            </a:r>
            <a:r>
              <a:rPr lang="en-US" sz="2600" dirty="0"/>
              <a:t>T</a:t>
            </a:r>
            <a:r>
              <a:rPr lang="en-US" sz="2600" dirty="0" smtClean="0"/>
              <a:t>o </a:t>
            </a:r>
            <a:r>
              <a:rPr lang="en-US" sz="2600" dirty="0"/>
              <a:t>T</a:t>
            </a:r>
            <a:r>
              <a:rPr lang="en-US" sz="2600" dirty="0" smtClean="0"/>
              <a:t>ext </a:t>
            </a:r>
            <a:r>
              <a:rPr lang="en-US" sz="2600" dirty="0"/>
              <a:t>D</a:t>
            </a:r>
            <a:r>
              <a:rPr lang="en-US" sz="2600" dirty="0" smtClean="0"/>
              <a:t>ragon SDK.</a:t>
            </a:r>
          </a:p>
          <a:p>
            <a:r>
              <a:rPr lang="en-US" sz="2600" dirty="0" smtClean="0"/>
              <a:t>We use </a:t>
            </a:r>
            <a:r>
              <a:rPr lang="en-US" sz="2600" dirty="0"/>
              <a:t>T</a:t>
            </a:r>
            <a:r>
              <a:rPr lang="en-US" sz="2600" dirty="0" smtClean="0"/>
              <a:t>ext </a:t>
            </a:r>
            <a:r>
              <a:rPr lang="en-US" sz="2600" dirty="0"/>
              <a:t>T</a:t>
            </a:r>
            <a:r>
              <a:rPr lang="en-US" sz="2600" dirty="0" smtClean="0"/>
              <a:t>o </a:t>
            </a:r>
            <a:r>
              <a:rPr lang="en-US" sz="2600" dirty="0"/>
              <a:t>S</a:t>
            </a:r>
            <a:r>
              <a:rPr lang="en-US" sz="2600" dirty="0" smtClean="0"/>
              <a:t>peech </a:t>
            </a:r>
            <a:r>
              <a:rPr lang="en-US" sz="2600" dirty="0"/>
              <a:t>D</a:t>
            </a:r>
            <a:r>
              <a:rPr lang="en-US" sz="2600" dirty="0" smtClean="0"/>
              <a:t>ragon SDK .</a:t>
            </a:r>
            <a:endParaRPr lang="en-US" sz="2600" dirty="0"/>
          </a:p>
          <a:p>
            <a:r>
              <a:rPr lang="en-US" sz="2600" dirty="0" smtClean="0"/>
              <a:t>Dragon SDK 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it’s support Arabic Language.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it’s not free.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it’s give you up to 20,000  transaction only free.</a:t>
            </a:r>
          </a:p>
        </p:txBody>
      </p:sp>
    </p:spTree>
    <p:extLst>
      <p:ext uri="{BB962C8B-B14F-4D97-AF65-F5344CB8AC3E}">
        <p14:creationId xmlns:p14="http://schemas.microsoft.com/office/powerpoint/2010/main" val="3051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Arabic 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There is no POS (Part Of Speech) library that supports Arabic Language.</a:t>
            </a:r>
          </a:p>
          <a:p>
            <a:r>
              <a:rPr lang="en-US" sz="2600" dirty="0" smtClean="0"/>
              <a:t>We write simple Arabic Text Processing algorithm to explain our application idea.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14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Improving this project and supporting the largest number of Sign Language words.</a:t>
            </a:r>
          </a:p>
          <a:p>
            <a:r>
              <a:rPr lang="en-US" sz="2600" dirty="0" smtClean="0"/>
              <a:t>Developing a technology to facilitate converting sign language to spoken text and integrating with our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033" y="2166147"/>
            <a:ext cx="3540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</a:rPr>
              <a:t>Demo</a:t>
            </a:r>
            <a:endParaRPr lang="en-US" sz="8800" b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315" y="1578319"/>
            <a:ext cx="78638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</a:rPr>
              <a:t>Thank</a:t>
            </a:r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88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</a:rPr>
              <a:t>you </a:t>
            </a:r>
          </a:p>
          <a:p>
            <a:pPr algn="ctr"/>
            <a:r>
              <a:rPr lang="en-US" sz="88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</a:rPr>
              <a:t>Questions ??</a:t>
            </a:r>
            <a:endParaRPr lang="en-US" sz="88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Sign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56" y="2079171"/>
            <a:ext cx="10660743" cy="446314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It’s an Android application that targets hearing impaired people.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It provides 5 sub applications which support Arabic Language.</a:t>
            </a:r>
          </a:p>
          <a:p>
            <a:endParaRPr lang="en-US" sz="2600" dirty="0" smtClean="0"/>
          </a:p>
          <a:p>
            <a:r>
              <a:rPr lang="en-US" sz="2600" dirty="0" smtClean="0"/>
              <a:t>It converts normal people voice and written text to animated Sign </a:t>
            </a:r>
            <a:r>
              <a:rPr lang="en-US" sz="2600" dirty="0"/>
              <a:t>L</a:t>
            </a:r>
            <a:r>
              <a:rPr lang="en-US" sz="2600" dirty="0" smtClean="0"/>
              <a:t>anguage.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52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3724"/>
            <a:ext cx="9601200" cy="3581400"/>
          </a:xfrm>
        </p:spPr>
        <p:txBody>
          <a:bodyPr>
            <a:normAutofit/>
          </a:bodyPr>
          <a:lstStyle/>
          <a:p>
            <a:endParaRPr lang="en-US" sz="2500" dirty="0" smtClean="0"/>
          </a:p>
          <a:p>
            <a:r>
              <a:rPr lang="en-US" sz="2600" dirty="0" smtClean="0"/>
              <a:t>The high percentage of hearing impaired people in Palestine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Helping hearing impaired people to keep up with group real time conversation 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297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92" y="293543"/>
            <a:ext cx="9601200" cy="1485900"/>
          </a:xfrm>
        </p:spPr>
        <p:txBody>
          <a:bodyPr/>
          <a:lstStyle/>
          <a:p>
            <a:r>
              <a:rPr lang="en-US" dirty="0" smtClean="0"/>
              <a:t>Application Modes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r="1035"/>
          <a:stretch/>
        </p:blipFill>
        <p:spPr>
          <a:xfrm>
            <a:off x="6309889" y="1036493"/>
            <a:ext cx="2931885" cy="5196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73" y="0"/>
            <a:ext cx="4143306" cy="6858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705483" y="1924878"/>
            <a:ext cx="2641600" cy="1326933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Group Conversation Mode 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3715240" y="3346985"/>
            <a:ext cx="2641600" cy="1318079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Single Device Mode</a:t>
            </a:r>
            <a:endParaRPr lang="en-US" sz="2000" dirty="0"/>
          </a:p>
        </p:txBody>
      </p:sp>
      <p:sp>
        <p:nvSpPr>
          <p:cNvPr id="15" name="Left Arrow 14"/>
          <p:cNvSpPr/>
          <p:nvPr/>
        </p:nvSpPr>
        <p:spPr>
          <a:xfrm>
            <a:off x="9017985" y="1779443"/>
            <a:ext cx="2641601" cy="1318078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Friend Chat Mode</a:t>
            </a:r>
            <a:endParaRPr lang="en-US" sz="2000" dirty="0"/>
          </a:p>
        </p:txBody>
      </p:sp>
      <p:sp>
        <p:nvSpPr>
          <p:cNvPr id="16" name="Left Arrow 15"/>
          <p:cNvSpPr/>
          <p:nvPr/>
        </p:nvSpPr>
        <p:spPr>
          <a:xfrm>
            <a:off x="9017984" y="3265343"/>
            <a:ext cx="2641601" cy="1318078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Training Mode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4460676" y="4764099"/>
            <a:ext cx="2641600" cy="1318079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Dictionary Mode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90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3607" y="1429930"/>
            <a:ext cx="6680545" cy="4014107"/>
          </a:xfrm>
        </p:spPr>
        <p:txBody>
          <a:bodyPr/>
          <a:lstStyle/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600" dirty="0" smtClean="0"/>
              <a:t>Two types of users: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Hearing impaired users.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Normal hearing users.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r="388"/>
          <a:stretch/>
        </p:blipFill>
        <p:spPr>
          <a:xfrm>
            <a:off x="7993769" y="957943"/>
            <a:ext cx="2920655" cy="52106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Group </a:t>
            </a:r>
            <a:r>
              <a:rPr lang="en-US" dirty="0" smtClean="0"/>
              <a:t>Conversation </a:t>
            </a:r>
            <a:r>
              <a:rPr lang="en-US" dirty="0"/>
              <a:t>M</a:t>
            </a:r>
            <a:r>
              <a:rPr lang="en-US" dirty="0" smtClean="0"/>
              <a:t>ode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65547" y="2170104"/>
            <a:ext cx="8940799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Creating  new </a:t>
            </a:r>
            <a:r>
              <a:rPr lang="en-US" sz="2600" dirty="0"/>
              <a:t>c</a:t>
            </a:r>
            <a:r>
              <a:rPr lang="en-US" sz="2600" dirty="0" smtClean="0"/>
              <a:t>onversation.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Joining existing conversation.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Group Conversation Mode</a:t>
            </a:r>
          </a:p>
          <a:p>
            <a:r>
              <a:rPr lang="en-US" sz="2400" dirty="0"/>
              <a:t> </a:t>
            </a:r>
            <a:endParaRPr lang="en-US" sz="2800" dirty="0"/>
          </a:p>
          <a:p>
            <a:r>
              <a:rPr lang="en-US" sz="2800" dirty="0"/>
              <a:t>Deaf </a:t>
            </a:r>
            <a:r>
              <a:rPr lang="en-US" sz="2800" dirty="0" smtClean="0"/>
              <a:t>user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2" y="970619"/>
            <a:ext cx="2934023" cy="5159346"/>
          </a:xfrm>
          <a:prstGeom prst="rect">
            <a:avLst/>
          </a:prstGeom>
        </p:spPr>
      </p:pic>
      <p:pic>
        <p:nvPicPr>
          <p:cNvPr id="28" name="Content Placehold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/>
          <a:stretch/>
        </p:blipFill>
        <p:spPr>
          <a:xfrm>
            <a:off x="8044669" y="982404"/>
            <a:ext cx="2924106" cy="5167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8025577" y="970619"/>
            <a:ext cx="2914235" cy="5197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69" y="-137160"/>
            <a:ext cx="4143306" cy="7132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1414660"/>
            <a:ext cx="3048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03894 0.7599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4 0.75995 L -0.11849 0.3273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49 0.32731 L 0.03894 0.7599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1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/>
        </p:blipFill>
        <p:spPr>
          <a:xfrm>
            <a:off x="8031862" y="957943"/>
            <a:ext cx="2940938" cy="5167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5289913"/>
            <a:ext cx="3048000" cy="280035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38089" y="2174604"/>
            <a:ext cx="6575690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Sending  Message to conversation. </a:t>
            </a:r>
          </a:p>
          <a:p>
            <a:r>
              <a:rPr lang="en-US" sz="2600" dirty="0" smtClean="0"/>
              <a:t>Translate received </a:t>
            </a:r>
            <a:r>
              <a:rPr lang="en-US" sz="2600" dirty="0"/>
              <a:t>m</a:t>
            </a:r>
            <a:r>
              <a:rPr lang="en-US" sz="2600" dirty="0" smtClean="0"/>
              <a:t>essages to Sign Language.</a:t>
            </a:r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2" y="957943"/>
            <a:ext cx="2972480" cy="526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Group Conversation Mode</a:t>
            </a:r>
          </a:p>
          <a:p>
            <a:r>
              <a:rPr lang="en-US" sz="2400" dirty="0"/>
              <a:t> </a:t>
            </a:r>
            <a:endParaRPr lang="en-US" sz="2800" dirty="0"/>
          </a:p>
          <a:p>
            <a:r>
              <a:rPr lang="en-US" sz="2800" dirty="0"/>
              <a:t>Deaf </a:t>
            </a:r>
            <a:r>
              <a:rPr lang="en-US" sz="2800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686" y="2529114"/>
            <a:ext cx="6492988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Joining existing conversation.</a:t>
            </a:r>
          </a:p>
          <a:p>
            <a:r>
              <a:rPr lang="en-US" sz="2600" dirty="0" smtClean="0"/>
              <a:t> Application Handle the spoken text voice.</a:t>
            </a:r>
            <a:endParaRPr lang="en-US" sz="2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3607" y="59535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Group Conversation Mode</a:t>
            </a:r>
          </a:p>
          <a:p>
            <a:r>
              <a:rPr lang="en-US" sz="2400" dirty="0"/>
              <a:t> </a:t>
            </a:r>
            <a:endParaRPr lang="en-US" sz="2800" dirty="0"/>
          </a:p>
          <a:p>
            <a:r>
              <a:rPr lang="en-US" sz="2800" dirty="0" smtClean="0"/>
              <a:t>Hearing user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48" y="943429"/>
            <a:ext cx="2974311" cy="5167085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/>
        </p:blipFill>
        <p:spPr>
          <a:xfrm>
            <a:off x="7991292" y="943429"/>
            <a:ext cx="2963067" cy="5167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1" y="-129176"/>
            <a:ext cx="4143306" cy="7132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97" y="1519464"/>
            <a:ext cx="3048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03893 0.759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79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theme/theme1.xml><?xml version="1.0" encoding="utf-8"?>
<a:theme xmlns:a="http://schemas.openxmlformats.org/drawingml/2006/main" name="Crop">
  <a:themeElements>
    <a:clrScheme name="Custom 7">
      <a:dk1>
        <a:sysClr val="windowText" lastClr="000000"/>
      </a:dk1>
      <a:lt1>
        <a:sysClr val="window" lastClr="FFFFFF"/>
      </a:lt1>
      <a:dk2>
        <a:srgbClr val="542378"/>
      </a:dk2>
      <a:lt2>
        <a:srgbClr val="FCF8EE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911</TotalTime>
  <Words>389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Franklin Gothic Book</vt:lpstr>
      <vt:lpstr>Wingdings</vt:lpstr>
      <vt:lpstr>Crop</vt:lpstr>
      <vt:lpstr>PowerPoint Presentation</vt:lpstr>
      <vt:lpstr>Outline:</vt:lpstr>
      <vt:lpstr>What is Sign For Me?</vt:lpstr>
      <vt:lpstr>Motivation</vt:lpstr>
      <vt:lpstr>Application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Arabic Text Analysis</vt:lpstr>
      <vt:lpstr>Future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wala' hamad</dc:creator>
  <cp:lastModifiedBy>wala' hamad</cp:lastModifiedBy>
  <cp:revision>67</cp:revision>
  <dcterms:created xsi:type="dcterms:W3CDTF">2015-12-10T15:35:45Z</dcterms:created>
  <dcterms:modified xsi:type="dcterms:W3CDTF">2015-12-18T20:30:21Z</dcterms:modified>
</cp:coreProperties>
</file>