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25" r:id="rId1"/>
  </p:sldMasterIdLst>
  <p:sldIdLst>
    <p:sldId id="256" r:id="rId2"/>
    <p:sldId id="257" r:id="rId3"/>
    <p:sldId id="279" r:id="rId4"/>
    <p:sldId id="280" r:id="rId5"/>
    <p:sldId id="294" r:id="rId6"/>
    <p:sldId id="332" r:id="rId7"/>
    <p:sldId id="258" r:id="rId8"/>
    <p:sldId id="292" r:id="rId9"/>
    <p:sldId id="283" r:id="rId10"/>
    <p:sldId id="331" r:id="rId11"/>
    <p:sldId id="314" r:id="rId12"/>
    <p:sldId id="315" r:id="rId13"/>
    <p:sldId id="321" r:id="rId14"/>
    <p:sldId id="330" r:id="rId15"/>
    <p:sldId id="329" r:id="rId16"/>
    <p:sldId id="285" r:id="rId17"/>
    <p:sldId id="261" r:id="rId18"/>
    <p:sldId id="286" r:id="rId19"/>
    <p:sldId id="297" r:id="rId20"/>
    <p:sldId id="298" r:id="rId21"/>
    <p:sldId id="316" r:id="rId22"/>
    <p:sldId id="319" r:id="rId23"/>
    <p:sldId id="328" r:id="rId24"/>
    <p:sldId id="323" r:id="rId25"/>
    <p:sldId id="324" r:id="rId26"/>
    <p:sldId id="341" r:id="rId27"/>
    <p:sldId id="340" r:id="rId28"/>
    <p:sldId id="325" r:id="rId29"/>
    <p:sldId id="300" r:id="rId30"/>
    <p:sldId id="301" r:id="rId31"/>
    <p:sldId id="302" r:id="rId32"/>
    <p:sldId id="304" r:id="rId33"/>
    <p:sldId id="307" r:id="rId34"/>
    <p:sldId id="308" r:id="rId35"/>
    <p:sldId id="337" r:id="rId36"/>
    <p:sldId id="334" r:id="rId37"/>
    <p:sldId id="338" r:id="rId38"/>
    <p:sldId id="336" r:id="rId39"/>
    <p:sldId id="339" r:id="rId40"/>
    <p:sldId id="333" r:id="rId41"/>
    <p:sldId id="305" r:id="rId42"/>
    <p:sldId id="342" r:id="rId43"/>
  </p:sldIdLst>
  <p:sldSz cx="12192000" cy="6858000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Tahoma" panose="020B060403050404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Tahoma" panose="020B060403050404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Tahoma" panose="020B060403050404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Tahoma" panose="020B060403050404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Tahoma" panose="020B060403050404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Tahoma" panose="020B060403050404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Tahoma" panose="020B060403050404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Tahom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an Awwad" initials="HA" lastIdx="0" clrIdx="0">
    <p:extLst>
      <p:ext uri="{19B8F6BF-5375-455C-9EA6-DF929625EA0E}">
        <p15:presenceInfo xmlns:p15="http://schemas.microsoft.com/office/powerpoint/2012/main" userId="6d519464160604f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3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s\Desktop\Courses\Fourth%20Year%20(Second%20Semester)\(6)%20Graduation%20Project%20I\Book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Velocity Variation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ar-SA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noFill/>
              <a:prstDash val="sysDot"/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tint val="62000"/>
                      <a:satMod val="18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marker>
          <c:yVal>
            <c:numRef>
              <c:f>Sheet2!$B$3:$B$472</c:f>
              <c:numCache>
                <c:formatCode>General</c:formatCode>
                <c:ptCount val="470"/>
                <c:pt idx="0">
                  <c:v>0.3</c:v>
                </c:pt>
                <c:pt idx="1">
                  <c:v>0.53</c:v>
                </c:pt>
                <c:pt idx="2">
                  <c:v>0.95</c:v>
                </c:pt>
                <c:pt idx="3">
                  <c:v>1.1100000000000001</c:v>
                </c:pt>
                <c:pt idx="4">
                  <c:v>0.3</c:v>
                </c:pt>
                <c:pt idx="5">
                  <c:v>0.92</c:v>
                </c:pt>
                <c:pt idx="6">
                  <c:v>1</c:v>
                </c:pt>
                <c:pt idx="7">
                  <c:v>1.04</c:v>
                </c:pt>
                <c:pt idx="8">
                  <c:v>1.07</c:v>
                </c:pt>
                <c:pt idx="9">
                  <c:v>1.1100000000000001</c:v>
                </c:pt>
                <c:pt idx="10">
                  <c:v>0.43</c:v>
                </c:pt>
                <c:pt idx="11">
                  <c:v>0.41</c:v>
                </c:pt>
                <c:pt idx="12">
                  <c:v>0.33</c:v>
                </c:pt>
                <c:pt idx="13">
                  <c:v>0.3</c:v>
                </c:pt>
                <c:pt idx="14">
                  <c:v>0.56999999999999995</c:v>
                </c:pt>
                <c:pt idx="15">
                  <c:v>0.61</c:v>
                </c:pt>
                <c:pt idx="16">
                  <c:v>0.68</c:v>
                </c:pt>
                <c:pt idx="17">
                  <c:v>0.73</c:v>
                </c:pt>
                <c:pt idx="18">
                  <c:v>0.77</c:v>
                </c:pt>
                <c:pt idx="19">
                  <c:v>0.74</c:v>
                </c:pt>
                <c:pt idx="20">
                  <c:v>0.59</c:v>
                </c:pt>
                <c:pt idx="21">
                  <c:v>0.52</c:v>
                </c:pt>
                <c:pt idx="22">
                  <c:v>0.46</c:v>
                </c:pt>
                <c:pt idx="23">
                  <c:v>0.3</c:v>
                </c:pt>
                <c:pt idx="24">
                  <c:v>1.54</c:v>
                </c:pt>
                <c:pt idx="25">
                  <c:v>0.81</c:v>
                </c:pt>
                <c:pt idx="26">
                  <c:v>0.39</c:v>
                </c:pt>
                <c:pt idx="27">
                  <c:v>0.34</c:v>
                </c:pt>
                <c:pt idx="28">
                  <c:v>0.3</c:v>
                </c:pt>
                <c:pt idx="29">
                  <c:v>0.92</c:v>
                </c:pt>
                <c:pt idx="30">
                  <c:v>1.02</c:v>
                </c:pt>
                <c:pt idx="31">
                  <c:v>1.1399999999999999</c:v>
                </c:pt>
                <c:pt idx="32">
                  <c:v>1.07</c:v>
                </c:pt>
                <c:pt idx="33">
                  <c:v>1.34</c:v>
                </c:pt>
                <c:pt idx="34">
                  <c:v>2.7</c:v>
                </c:pt>
                <c:pt idx="35">
                  <c:v>1.02</c:v>
                </c:pt>
                <c:pt idx="36">
                  <c:v>0.63</c:v>
                </c:pt>
                <c:pt idx="37">
                  <c:v>1.65</c:v>
                </c:pt>
                <c:pt idx="38">
                  <c:v>1.57</c:v>
                </c:pt>
                <c:pt idx="39">
                  <c:v>0.83</c:v>
                </c:pt>
                <c:pt idx="40">
                  <c:v>0.76</c:v>
                </c:pt>
                <c:pt idx="41">
                  <c:v>0.74</c:v>
                </c:pt>
                <c:pt idx="42">
                  <c:v>0.69</c:v>
                </c:pt>
                <c:pt idx="43">
                  <c:v>0.63</c:v>
                </c:pt>
                <c:pt idx="44">
                  <c:v>0.56999999999999995</c:v>
                </c:pt>
                <c:pt idx="45">
                  <c:v>0.55000000000000004</c:v>
                </c:pt>
                <c:pt idx="46">
                  <c:v>0.49</c:v>
                </c:pt>
                <c:pt idx="47">
                  <c:v>0.44</c:v>
                </c:pt>
                <c:pt idx="48">
                  <c:v>1.68</c:v>
                </c:pt>
                <c:pt idx="49">
                  <c:v>1.59</c:v>
                </c:pt>
                <c:pt idx="50">
                  <c:v>1.44</c:v>
                </c:pt>
                <c:pt idx="51">
                  <c:v>1.35</c:v>
                </c:pt>
                <c:pt idx="52">
                  <c:v>1.26</c:v>
                </c:pt>
                <c:pt idx="53">
                  <c:v>1.2</c:v>
                </c:pt>
                <c:pt idx="54">
                  <c:v>1.1299999999999999</c:v>
                </c:pt>
                <c:pt idx="55">
                  <c:v>1.02</c:v>
                </c:pt>
                <c:pt idx="56">
                  <c:v>0.43</c:v>
                </c:pt>
                <c:pt idx="57">
                  <c:v>0.45</c:v>
                </c:pt>
                <c:pt idx="58">
                  <c:v>0.31</c:v>
                </c:pt>
                <c:pt idx="59">
                  <c:v>0.93</c:v>
                </c:pt>
                <c:pt idx="60">
                  <c:v>0.95</c:v>
                </c:pt>
                <c:pt idx="61">
                  <c:v>1.56</c:v>
                </c:pt>
                <c:pt idx="62">
                  <c:v>1.64</c:v>
                </c:pt>
                <c:pt idx="63">
                  <c:v>1.72</c:v>
                </c:pt>
                <c:pt idx="64">
                  <c:v>2.06</c:v>
                </c:pt>
                <c:pt idx="65">
                  <c:v>1.79</c:v>
                </c:pt>
                <c:pt idx="66">
                  <c:v>1.49</c:v>
                </c:pt>
                <c:pt idx="67">
                  <c:v>1.17</c:v>
                </c:pt>
                <c:pt idx="68">
                  <c:v>0.96</c:v>
                </c:pt>
                <c:pt idx="69">
                  <c:v>0.41</c:v>
                </c:pt>
                <c:pt idx="70">
                  <c:v>2</c:v>
                </c:pt>
                <c:pt idx="71">
                  <c:v>0.38</c:v>
                </c:pt>
                <c:pt idx="72">
                  <c:v>1.27</c:v>
                </c:pt>
                <c:pt idx="73">
                  <c:v>1.28</c:v>
                </c:pt>
                <c:pt idx="74">
                  <c:v>0.62</c:v>
                </c:pt>
                <c:pt idx="75">
                  <c:v>0.57999999999999996</c:v>
                </c:pt>
                <c:pt idx="76">
                  <c:v>0.36</c:v>
                </c:pt>
                <c:pt idx="77">
                  <c:v>1.1599999999999999</c:v>
                </c:pt>
                <c:pt idx="78">
                  <c:v>1.1000000000000001</c:v>
                </c:pt>
                <c:pt idx="79">
                  <c:v>0.6</c:v>
                </c:pt>
                <c:pt idx="80">
                  <c:v>1.37</c:v>
                </c:pt>
                <c:pt idx="81">
                  <c:v>1.45</c:v>
                </c:pt>
                <c:pt idx="82">
                  <c:v>1.5</c:v>
                </c:pt>
                <c:pt idx="83">
                  <c:v>1.91</c:v>
                </c:pt>
                <c:pt idx="84">
                  <c:v>0.88</c:v>
                </c:pt>
                <c:pt idx="85">
                  <c:v>0.87</c:v>
                </c:pt>
                <c:pt idx="86">
                  <c:v>0.97</c:v>
                </c:pt>
                <c:pt idx="87">
                  <c:v>0.93</c:v>
                </c:pt>
                <c:pt idx="88">
                  <c:v>2.46</c:v>
                </c:pt>
                <c:pt idx="89">
                  <c:v>1.19</c:v>
                </c:pt>
                <c:pt idx="90">
                  <c:v>1.1599999999999999</c:v>
                </c:pt>
                <c:pt idx="91">
                  <c:v>1.41</c:v>
                </c:pt>
                <c:pt idx="92">
                  <c:v>1.52</c:v>
                </c:pt>
                <c:pt idx="93">
                  <c:v>1.53</c:v>
                </c:pt>
                <c:pt idx="94">
                  <c:v>1.39</c:v>
                </c:pt>
                <c:pt idx="95">
                  <c:v>1.48</c:v>
                </c:pt>
                <c:pt idx="96">
                  <c:v>2.39</c:v>
                </c:pt>
                <c:pt idx="97">
                  <c:v>2.44</c:v>
                </c:pt>
                <c:pt idx="98">
                  <c:v>0.75</c:v>
                </c:pt>
                <c:pt idx="99">
                  <c:v>0.47</c:v>
                </c:pt>
                <c:pt idx="100">
                  <c:v>0.33</c:v>
                </c:pt>
                <c:pt idx="101">
                  <c:v>0.99</c:v>
                </c:pt>
                <c:pt idx="102">
                  <c:v>1.0900000000000001</c:v>
                </c:pt>
                <c:pt idx="103">
                  <c:v>1.24</c:v>
                </c:pt>
                <c:pt idx="104">
                  <c:v>1.33</c:v>
                </c:pt>
                <c:pt idx="105">
                  <c:v>1.4</c:v>
                </c:pt>
                <c:pt idx="106">
                  <c:v>1.5</c:v>
                </c:pt>
                <c:pt idx="107">
                  <c:v>1.84</c:v>
                </c:pt>
                <c:pt idx="108">
                  <c:v>1.17</c:v>
                </c:pt>
                <c:pt idx="109">
                  <c:v>1.26</c:v>
                </c:pt>
                <c:pt idx="110">
                  <c:v>1.77</c:v>
                </c:pt>
                <c:pt idx="111">
                  <c:v>1.68</c:v>
                </c:pt>
                <c:pt idx="112">
                  <c:v>1.66</c:v>
                </c:pt>
                <c:pt idx="113">
                  <c:v>1.67</c:v>
                </c:pt>
                <c:pt idx="114">
                  <c:v>1.68</c:v>
                </c:pt>
                <c:pt idx="115">
                  <c:v>1.96</c:v>
                </c:pt>
                <c:pt idx="116">
                  <c:v>2</c:v>
                </c:pt>
                <c:pt idx="117">
                  <c:v>0.74</c:v>
                </c:pt>
                <c:pt idx="118">
                  <c:v>0.76</c:v>
                </c:pt>
                <c:pt idx="119">
                  <c:v>0.77</c:v>
                </c:pt>
                <c:pt idx="120">
                  <c:v>0.78</c:v>
                </c:pt>
                <c:pt idx="121">
                  <c:v>0.79</c:v>
                </c:pt>
                <c:pt idx="122">
                  <c:v>0.96</c:v>
                </c:pt>
                <c:pt idx="123">
                  <c:v>0.49</c:v>
                </c:pt>
                <c:pt idx="124">
                  <c:v>0.39</c:v>
                </c:pt>
                <c:pt idx="125">
                  <c:v>0.34</c:v>
                </c:pt>
                <c:pt idx="126">
                  <c:v>0.37</c:v>
                </c:pt>
                <c:pt idx="127">
                  <c:v>1.27</c:v>
                </c:pt>
                <c:pt idx="128">
                  <c:v>1.28</c:v>
                </c:pt>
                <c:pt idx="129">
                  <c:v>0.97</c:v>
                </c:pt>
                <c:pt idx="130">
                  <c:v>1.08</c:v>
                </c:pt>
                <c:pt idx="131">
                  <c:v>0.96</c:v>
                </c:pt>
                <c:pt idx="132">
                  <c:v>0.49</c:v>
                </c:pt>
                <c:pt idx="133">
                  <c:v>0.48</c:v>
                </c:pt>
                <c:pt idx="134">
                  <c:v>0.47</c:v>
                </c:pt>
                <c:pt idx="135">
                  <c:v>1.74</c:v>
                </c:pt>
                <c:pt idx="136">
                  <c:v>1.31</c:v>
                </c:pt>
                <c:pt idx="137">
                  <c:v>1.32</c:v>
                </c:pt>
                <c:pt idx="138">
                  <c:v>1.1200000000000001</c:v>
                </c:pt>
                <c:pt idx="139">
                  <c:v>1.07</c:v>
                </c:pt>
                <c:pt idx="140">
                  <c:v>0.87</c:v>
                </c:pt>
                <c:pt idx="141">
                  <c:v>1.1299999999999999</c:v>
                </c:pt>
                <c:pt idx="142">
                  <c:v>2.74</c:v>
                </c:pt>
                <c:pt idx="143">
                  <c:v>2.33</c:v>
                </c:pt>
                <c:pt idx="144">
                  <c:v>2.3199999999999998</c:v>
                </c:pt>
                <c:pt idx="145">
                  <c:v>1.76</c:v>
                </c:pt>
                <c:pt idx="146">
                  <c:v>0.82</c:v>
                </c:pt>
                <c:pt idx="147">
                  <c:v>0.93</c:v>
                </c:pt>
                <c:pt idx="148">
                  <c:v>1</c:v>
                </c:pt>
                <c:pt idx="149">
                  <c:v>1.05</c:v>
                </c:pt>
                <c:pt idx="150">
                  <c:v>1.1000000000000001</c:v>
                </c:pt>
                <c:pt idx="151">
                  <c:v>1.37</c:v>
                </c:pt>
                <c:pt idx="152">
                  <c:v>1.4</c:v>
                </c:pt>
                <c:pt idx="153">
                  <c:v>1.47</c:v>
                </c:pt>
                <c:pt idx="154">
                  <c:v>1.98</c:v>
                </c:pt>
                <c:pt idx="155">
                  <c:v>1.89</c:v>
                </c:pt>
                <c:pt idx="156">
                  <c:v>1.59</c:v>
                </c:pt>
                <c:pt idx="157">
                  <c:v>1.49</c:v>
                </c:pt>
                <c:pt idx="158">
                  <c:v>0.4</c:v>
                </c:pt>
                <c:pt idx="159">
                  <c:v>0.43</c:v>
                </c:pt>
                <c:pt idx="160">
                  <c:v>0.35</c:v>
                </c:pt>
                <c:pt idx="161">
                  <c:v>1.95</c:v>
                </c:pt>
                <c:pt idx="162">
                  <c:v>1.56</c:v>
                </c:pt>
                <c:pt idx="163">
                  <c:v>1.49</c:v>
                </c:pt>
                <c:pt idx="164">
                  <c:v>1.43</c:v>
                </c:pt>
                <c:pt idx="165">
                  <c:v>1.38</c:v>
                </c:pt>
                <c:pt idx="166">
                  <c:v>0.55000000000000004</c:v>
                </c:pt>
                <c:pt idx="167">
                  <c:v>0.51</c:v>
                </c:pt>
                <c:pt idx="168">
                  <c:v>0.49</c:v>
                </c:pt>
                <c:pt idx="169">
                  <c:v>0.91</c:v>
                </c:pt>
                <c:pt idx="170">
                  <c:v>0.86</c:v>
                </c:pt>
                <c:pt idx="171">
                  <c:v>0.84</c:v>
                </c:pt>
                <c:pt idx="172">
                  <c:v>0.81</c:v>
                </c:pt>
                <c:pt idx="173">
                  <c:v>1.36</c:v>
                </c:pt>
                <c:pt idx="174">
                  <c:v>0.5</c:v>
                </c:pt>
                <c:pt idx="175">
                  <c:v>0.42</c:v>
                </c:pt>
                <c:pt idx="176">
                  <c:v>0.41</c:v>
                </c:pt>
                <c:pt idx="177">
                  <c:v>0.37</c:v>
                </c:pt>
                <c:pt idx="178">
                  <c:v>0.35</c:v>
                </c:pt>
                <c:pt idx="179">
                  <c:v>1.28</c:v>
                </c:pt>
                <c:pt idx="180">
                  <c:v>0.46</c:v>
                </c:pt>
                <c:pt idx="181">
                  <c:v>0.45</c:v>
                </c:pt>
                <c:pt idx="182">
                  <c:v>0.33</c:v>
                </c:pt>
                <c:pt idx="183">
                  <c:v>0.95</c:v>
                </c:pt>
                <c:pt idx="184">
                  <c:v>0.99</c:v>
                </c:pt>
                <c:pt idx="185">
                  <c:v>1.03</c:v>
                </c:pt>
                <c:pt idx="186">
                  <c:v>0.89</c:v>
                </c:pt>
                <c:pt idx="187">
                  <c:v>0.85</c:v>
                </c:pt>
                <c:pt idx="188">
                  <c:v>2.0499999999999998</c:v>
                </c:pt>
                <c:pt idx="189">
                  <c:v>0.82</c:v>
                </c:pt>
                <c:pt idx="190">
                  <c:v>0.86</c:v>
                </c:pt>
                <c:pt idx="191">
                  <c:v>0.92</c:v>
                </c:pt>
                <c:pt idx="192">
                  <c:v>0.31</c:v>
                </c:pt>
                <c:pt idx="193">
                  <c:v>1.31</c:v>
                </c:pt>
                <c:pt idx="194">
                  <c:v>1.85</c:v>
                </c:pt>
                <c:pt idx="195">
                  <c:v>1.26</c:v>
                </c:pt>
                <c:pt idx="196">
                  <c:v>1.59</c:v>
                </c:pt>
                <c:pt idx="197">
                  <c:v>0.54</c:v>
                </c:pt>
                <c:pt idx="198">
                  <c:v>0.54</c:v>
                </c:pt>
                <c:pt idx="199">
                  <c:v>0.98</c:v>
                </c:pt>
                <c:pt idx="200">
                  <c:v>0.86</c:v>
                </c:pt>
                <c:pt idx="201">
                  <c:v>1.28</c:v>
                </c:pt>
                <c:pt idx="202">
                  <c:v>1.19</c:v>
                </c:pt>
                <c:pt idx="203">
                  <c:v>0.86</c:v>
                </c:pt>
                <c:pt idx="204">
                  <c:v>0.79</c:v>
                </c:pt>
                <c:pt idx="205">
                  <c:v>0.71</c:v>
                </c:pt>
                <c:pt idx="206">
                  <c:v>0.52</c:v>
                </c:pt>
                <c:pt idx="207">
                  <c:v>0.85</c:v>
                </c:pt>
                <c:pt idx="208">
                  <c:v>1.2</c:v>
                </c:pt>
                <c:pt idx="209">
                  <c:v>1.32</c:v>
                </c:pt>
                <c:pt idx="210">
                  <c:v>1.43</c:v>
                </c:pt>
                <c:pt idx="211">
                  <c:v>1.46</c:v>
                </c:pt>
                <c:pt idx="212">
                  <c:v>1.47</c:v>
                </c:pt>
                <c:pt idx="213">
                  <c:v>1.49</c:v>
                </c:pt>
                <c:pt idx="214">
                  <c:v>0.41</c:v>
                </c:pt>
                <c:pt idx="215">
                  <c:v>0.31</c:v>
                </c:pt>
                <c:pt idx="216">
                  <c:v>0.32</c:v>
                </c:pt>
                <c:pt idx="217">
                  <c:v>1.51</c:v>
                </c:pt>
                <c:pt idx="218">
                  <c:v>1.56</c:v>
                </c:pt>
                <c:pt idx="219">
                  <c:v>1.57</c:v>
                </c:pt>
                <c:pt idx="220">
                  <c:v>1.01</c:v>
                </c:pt>
                <c:pt idx="221">
                  <c:v>0.94</c:v>
                </c:pt>
                <c:pt idx="222">
                  <c:v>0.9</c:v>
                </c:pt>
                <c:pt idx="223">
                  <c:v>0.88</c:v>
                </c:pt>
                <c:pt idx="224">
                  <c:v>2.59</c:v>
                </c:pt>
                <c:pt idx="225">
                  <c:v>2.62</c:v>
                </c:pt>
                <c:pt idx="226">
                  <c:v>2.64</c:v>
                </c:pt>
                <c:pt idx="227">
                  <c:v>0.47</c:v>
                </c:pt>
                <c:pt idx="228">
                  <c:v>0.42</c:v>
                </c:pt>
                <c:pt idx="229">
                  <c:v>0.3</c:v>
                </c:pt>
                <c:pt idx="230">
                  <c:v>1.32</c:v>
                </c:pt>
                <c:pt idx="231">
                  <c:v>1.29</c:v>
                </c:pt>
                <c:pt idx="232">
                  <c:v>1.29</c:v>
                </c:pt>
                <c:pt idx="233">
                  <c:v>1.28</c:v>
                </c:pt>
                <c:pt idx="234">
                  <c:v>1.77</c:v>
                </c:pt>
                <c:pt idx="235">
                  <c:v>1.77</c:v>
                </c:pt>
                <c:pt idx="236">
                  <c:v>1.72</c:v>
                </c:pt>
                <c:pt idx="237">
                  <c:v>1.73</c:v>
                </c:pt>
                <c:pt idx="238">
                  <c:v>1.77</c:v>
                </c:pt>
                <c:pt idx="239">
                  <c:v>2.2400000000000002</c:v>
                </c:pt>
                <c:pt idx="240">
                  <c:v>2.2400000000000002</c:v>
                </c:pt>
                <c:pt idx="241">
                  <c:v>1.68</c:v>
                </c:pt>
                <c:pt idx="242">
                  <c:v>1.69</c:v>
                </c:pt>
                <c:pt idx="243">
                  <c:v>2.2599999999999998</c:v>
                </c:pt>
                <c:pt idx="244">
                  <c:v>1.74</c:v>
                </c:pt>
                <c:pt idx="245">
                  <c:v>1.18</c:v>
                </c:pt>
                <c:pt idx="246">
                  <c:v>1.19</c:v>
                </c:pt>
                <c:pt idx="247">
                  <c:v>1.21</c:v>
                </c:pt>
                <c:pt idx="248">
                  <c:v>2.77</c:v>
                </c:pt>
                <c:pt idx="249">
                  <c:v>2.79</c:v>
                </c:pt>
                <c:pt idx="250">
                  <c:v>2.8</c:v>
                </c:pt>
                <c:pt idx="251">
                  <c:v>1.53</c:v>
                </c:pt>
                <c:pt idx="252">
                  <c:v>2.5</c:v>
                </c:pt>
                <c:pt idx="253">
                  <c:v>0.86</c:v>
                </c:pt>
                <c:pt idx="254">
                  <c:v>0.76</c:v>
                </c:pt>
                <c:pt idx="255">
                  <c:v>0.67</c:v>
                </c:pt>
                <c:pt idx="256">
                  <c:v>0.59</c:v>
                </c:pt>
                <c:pt idx="257">
                  <c:v>0.55000000000000004</c:v>
                </c:pt>
                <c:pt idx="258">
                  <c:v>0.52</c:v>
                </c:pt>
                <c:pt idx="259">
                  <c:v>0.49</c:v>
                </c:pt>
                <c:pt idx="260">
                  <c:v>1.6</c:v>
                </c:pt>
                <c:pt idx="261">
                  <c:v>2.6</c:v>
                </c:pt>
                <c:pt idx="262">
                  <c:v>1.36</c:v>
                </c:pt>
                <c:pt idx="263">
                  <c:v>1.35</c:v>
                </c:pt>
                <c:pt idx="264">
                  <c:v>1.46</c:v>
                </c:pt>
                <c:pt idx="265">
                  <c:v>1.44</c:v>
                </c:pt>
                <c:pt idx="266">
                  <c:v>1.42</c:v>
                </c:pt>
                <c:pt idx="267">
                  <c:v>1.4</c:v>
                </c:pt>
                <c:pt idx="268">
                  <c:v>0.97</c:v>
                </c:pt>
                <c:pt idx="269">
                  <c:v>1.28</c:v>
                </c:pt>
                <c:pt idx="270">
                  <c:v>1.27</c:v>
                </c:pt>
                <c:pt idx="271">
                  <c:v>1.24</c:v>
                </c:pt>
                <c:pt idx="272">
                  <c:v>1.24</c:v>
                </c:pt>
                <c:pt idx="273">
                  <c:v>2.27</c:v>
                </c:pt>
                <c:pt idx="274">
                  <c:v>2.31</c:v>
                </c:pt>
                <c:pt idx="275">
                  <c:v>2.3199999999999998</c:v>
                </c:pt>
                <c:pt idx="276">
                  <c:v>2.36</c:v>
                </c:pt>
                <c:pt idx="277">
                  <c:v>1.1599999999999999</c:v>
                </c:pt>
                <c:pt idx="278">
                  <c:v>1.17</c:v>
                </c:pt>
                <c:pt idx="279">
                  <c:v>1.18</c:v>
                </c:pt>
                <c:pt idx="280">
                  <c:v>1.19</c:v>
                </c:pt>
                <c:pt idx="281">
                  <c:v>0.6</c:v>
                </c:pt>
                <c:pt idx="282">
                  <c:v>0.53</c:v>
                </c:pt>
                <c:pt idx="283">
                  <c:v>0.44</c:v>
                </c:pt>
                <c:pt idx="284">
                  <c:v>0.3</c:v>
                </c:pt>
                <c:pt idx="285">
                  <c:v>1.2</c:v>
                </c:pt>
                <c:pt idx="286">
                  <c:v>1.21</c:v>
                </c:pt>
                <c:pt idx="287">
                  <c:v>1.21</c:v>
                </c:pt>
                <c:pt idx="288">
                  <c:v>1.22</c:v>
                </c:pt>
                <c:pt idx="289">
                  <c:v>1.23</c:v>
                </c:pt>
                <c:pt idx="290">
                  <c:v>1.24</c:v>
                </c:pt>
                <c:pt idx="291">
                  <c:v>2.21</c:v>
                </c:pt>
                <c:pt idx="292">
                  <c:v>2.2999999999999998</c:v>
                </c:pt>
                <c:pt idx="293">
                  <c:v>2.2999999999999998</c:v>
                </c:pt>
                <c:pt idx="294">
                  <c:v>2.31</c:v>
                </c:pt>
                <c:pt idx="295">
                  <c:v>2.3199999999999998</c:v>
                </c:pt>
                <c:pt idx="296">
                  <c:v>2.3199999999999998</c:v>
                </c:pt>
                <c:pt idx="297">
                  <c:v>2.3199999999999998</c:v>
                </c:pt>
                <c:pt idx="298">
                  <c:v>1.55</c:v>
                </c:pt>
                <c:pt idx="299">
                  <c:v>1.46</c:v>
                </c:pt>
                <c:pt idx="300">
                  <c:v>1.42</c:v>
                </c:pt>
                <c:pt idx="301">
                  <c:v>1.39</c:v>
                </c:pt>
                <c:pt idx="302">
                  <c:v>1.33</c:v>
                </c:pt>
                <c:pt idx="303">
                  <c:v>1.32</c:v>
                </c:pt>
                <c:pt idx="304">
                  <c:v>1.27</c:v>
                </c:pt>
                <c:pt idx="305">
                  <c:v>1.24</c:v>
                </c:pt>
                <c:pt idx="306">
                  <c:v>1.2</c:v>
                </c:pt>
                <c:pt idx="307">
                  <c:v>2.06</c:v>
                </c:pt>
                <c:pt idx="308">
                  <c:v>1.95</c:v>
                </c:pt>
                <c:pt idx="309">
                  <c:v>1.91</c:v>
                </c:pt>
                <c:pt idx="310">
                  <c:v>0.63</c:v>
                </c:pt>
                <c:pt idx="311">
                  <c:v>0.57999999999999996</c:v>
                </c:pt>
                <c:pt idx="312">
                  <c:v>0.48</c:v>
                </c:pt>
                <c:pt idx="313">
                  <c:v>0.42</c:v>
                </c:pt>
                <c:pt idx="314">
                  <c:v>0.35</c:v>
                </c:pt>
                <c:pt idx="315">
                  <c:v>0.33</c:v>
                </c:pt>
                <c:pt idx="316">
                  <c:v>0.73</c:v>
                </c:pt>
                <c:pt idx="317">
                  <c:v>0.67</c:v>
                </c:pt>
                <c:pt idx="318">
                  <c:v>1.1100000000000001</c:v>
                </c:pt>
                <c:pt idx="319">
                  <c:v>1.25</c:v>
                </c:pt>
                <c:pt idx="320">
                  <c:v>2.72</c:v>
                </c:pt>
                <c:pt idx="321">
                  <c:v>2.59</c:v>
                </c:pt>
                <c:pt idx="322">
                  <c:v>2.4900000000000002</c:v>
                </c:pt>
                <c:pt idx="323">
                  <c:v>2.4</c:v>
                </c:pt>
                <c:pt idx="324">
                  <c:v>0.69</c:v>
                </c:pt>
                <c:pt idx="325">
                  <c:v>0.76</c:v>
                </c:pt>
                <c:pt idx="326">
                  <c:v>0.86</c:v>
                </c:pt>
                <c:pt idx="327">
                  <c:v>1.1200000000000001</c:v>
                </c:pt>
                <c:pt idx="328">
                  <c:v>1.27</c:v>
                </c:pt>
                <c:pt idx="329">
                  <c:v>1.35</c:v>
                </c:pt>
                <c:pt idx="330">
                  <c:v>1.44</c:v>
                </c:pt>
                <c:pt idx="331">
                  <c:v>2.06</c:v>
                </c:pt>
                <c:pt idx="332">
                  <c:v>2.09</c:v>
                </c:pt>
                <c:pt idx="333">
                  <c:v>2.12</c:v>
                </c:pt>
                <c:pt idx="334">
                  <c:v>2.16</c:v>
                </c:pt>
                <c:pt idx="335">
                  <c:v>2.2000000000000002</c:v>
                </c:pt>
                <c:pt idx="336">
                  <c:v>1.54</c:v>
                </c:pt>
                <c:pt idx="337">
                  <c:v>1.7</c:v>
                </c:pt>
                <c:pt idx="338">
                  <c:v>1.76</c:v>
                </c:pt>
                <c:pt idx="339">
                  <c:v>0.69</c:v>
                </c:pt>
                <c:pt idx="340">
                  <c:v>0.82</c:v>
                </c:pt>
                <c:pt idx="341">
                  <c:v>1.1299999999999999</c:v>
                </c:pt>
                <c:pt idx="342">
                  <c:v>1.33</c:v>
                </c:pt>
                <c:pt idx="343">
                  <c:v>1.4</c:v>
                </c:pt>
                <c:pt idx="344">
                  <c:v>0.65</c:v>
                </c:pt>
                <c:pt idx="345">
                  <c:v>0.81</c:v>
                </c:pt>
                <c:pt idx="346">
                  <c:v>0.72</c:v>
                </c:pt>
                <c:pt idx="347">
                  <c:v>0.68</c:v>
                </c:pt>
                <c:pt idx="348">
                  <c:v>0.65</c:v>
                </c:pt>
                <c:pt idx="349">
                  <c:v>0.83</c:v>
                </c:pt>
                <c:pt idx="350">
                  <c:v>0.8</c:v>
                </c:pt>
                <c:pt idx="351">
                  <c:v>0.43</c:v>
                </c:pt>
                <c:pt idx="352">
                  <c:v>0.5</c:v>
                </c:pt>
                <c:pt idx="353">
                  <c:v>0.53</c:v>
                </c:pt>
                <c:pt idx="354">
                  <c:v>0.55000000000000004</c:v>
                </c:pt>
                <c:pt idx="355">
                  <c:v>0.64</c:v>
                </c:pt>
                <c:pt idx="356">
                  <c:v>0.71</c:v>
                </c:pt>
                <c:pt idx="357">
                  <c:v>0.92</c:v>
                </c:pt>
                <c:pt idx="358">
                  <c:v>1.04</c:v>
                </c:pt>
                <c:pt idx="359">
                  <c:v>1.07</c:v>
                </c:pt>
                <c:pt idx="360">
                  <c:v>1.2</c:v>
                </c:pt>
                <c:pt idx="361">
                  <c:v>1.31</c:v>
                </c:pt>
                <c:pt idx="362">
                  <c:v>1.6</c:v>
                </c:pt>
                <c:pt idx="363">
                  <c:v>1.7</c:v>
                </c:pt>
                <c:pt idx="364">
                  <c:v>1.76</c:v>
                </c:pt>
                <c:pt idx="365">
                  <c:v>1.22</c:v>
                </c:pt>
                <c:pt idx="366">
                  <c:v>0.49</c:v>
                </c:pt>
                <c:pt idx="367">
                  <c:v>1.08</c:v>
                </c:pt>
                <c:pt idx="368">
                  <c:v>1.05</c:v>
                </c:pt>
                <c:pt idx="369">
                  <c:v>0.86</c:v>
                </c:pt>
                <c:pt idx="370">
                  <c:v>0.31</c:v>
                </c:pt>
                <c:pt idx="371">
                  <c:v>1.1499999999999999</c:v>
                </c:pt>
                <c:pt idx="372">
                  <c:v>1</c:v>
                </c:pt>
                <c:pt idx="373">
                  <c:v>1.41</c:v>
                </c:pt>
                <c:pt idx="374">
                  <c:v>1.54</c:v>
                </c:pt>
                <c:pt idx="375">
                  <c:v>0.3</c:v>
                </c:pt>
                <c:pt idx="376">
                  <c:v>1.88</c:v>
                </c:pt>
                <c:pt idx="377">
                  <c:v>1.92</c:v>
                </c:pt>
                <c:pt idx="378">
                  <c:v>2.04</c:v>
                </c:pt>
                <c:pt idx="379">
                  <c:v>2.12</c:v>
                </c:pt>
                <c:pt idx="380">
                  <c:v>2.25</c:v>
                </c:pt>
                <c:pt idx="381">
                  <c:v>2.1800000000000002</c:v>
                </c:pt>
                <c:pt idx="382">
                  <c:v>2.06</c:v>
                </c:pt>
                <c:pt idx="383">
                  <c:v>2.02</c:v>
                </c:pt>
                <c:pt idx="384">
                  <c:v>1.96</c:v>
                </c:pt>
                <c:pt idx="385">
                  <c:v>1.73</c:v>
                </c:pt>
                <c:pt idx="386">
                  <c:v>1.59</c:v>
                </c:pt>
                <c:pt idx="387">
                  <c:v>1.1200000000000001</c:v>
                </c:pt>
                <c:pt idx="388">
                  <c:v>1.1499999999999999</c:v>
                </c:pt>
                <c:pt idx="389">
                  <c:v>1.85</c:v>
                </c:pt>
                <c:pt idx="390">
                  <c:v>1.77</c:v>
                </c:pt>
                <c:pt idx="391">
                  <c:v>0.81</c:v>
                </c:pt>
                <c:pt idx="392">
                  <c:v>0.94</c:v>
                </c:pt>
                <c:pt idx="393">
                  <c:v>1.17</c:v>
                </c:pt>
                <c:pt idx="394">
                  <c:v>1.28</c:v>
                </c:pt>
                <c:pt idx="395">
                  <c:v>1.48</c:v>
                </c:pt>
                <c:pt idx="396">
                  <c:v>1.44</c:v>
                </c:pt>
                <c:pt idx="397">
                  <c:v>1.63</c:v>
                </c:pt>
                <c:pt idx="398">
                  <c:v>1.58</c:v>
                </c:pt>
                <c:pt idx="399">
                  <c:v>1.56</c:v>
                </c:pt>
                <c:pt idx="400">
                  <c:v>1.1200000000000001</c:v>
                </c:pt>
                <c:pt idx="401">
                  <c:v>1.1000000000000001</c:v>
                </c:pt>
                <c:pt idx="402">
                  <c:v>1.08</c:v>
                </c:pt>
                <c:pt idx="403">
                  <c:v>1.03</c:v>
                </c:pt>
                <c:pt idx="404">
                  <c:v>1.02</c:v>
                </c:pt>
                <c:pt idx="405">
                  <c:v>0.91</c:v>
                </c:pt>
                <c:pt idx="406">
                  <c:v>0.88</c:v>
                </c:pt>
                <c:pt idx="407">
                  <c:v>0.83</c:v>
                </c:pt>
                <c:pt idx="408">
                  <c:v>1.1599999999999999</c:v>
                </c:pt>
                <c:pt idx="409">
                  <c:v>1.1399999999999999</c:v>
                </c:pt>
                <c:pt idx="410">
                  <c:v>0.54</c:v>
                </c:pt>
                <c:pt idx="411">
                  <c:v>0.57999999999999996</c:v>
                </c:pt>
                <c:pt idx="412">
                  <c:v>0.63</c:v>
                </c:pt>
                <c:pt idx="413">
                  <c:v>0.65</c:v>
                </c:pt>
                <c:pt idx="414">
                  <c:v>1.23</c:v>
                </c:pt>
                <c:pt idx="415">
                  <c:v>1.3</c:v>
                </c:pt>
                <c:pt idx="416">
                  <c:v>0.3</c:v>
                </c:pt>
                <c:pt idx="417">
                  <c:v>1.63</c:v>
                </c:pt>
                <c:pt idx="418">
                  <c:v>1.68</c:v>
                </c:pt>
                <c:pt idx="419">
                  <c:v>1.83</c:v>
                </c:pt>
                <c:pt idx="420">
                  <c:v>2</c:v>
                </c:pt>
                <c:pt idx="421">
                  <c:v>0.32</c:v>
                </c:pt>
                <c:pt idx="422">
                  <c:v>0.4</c:v>
                </c:pt>
                <c:pt idx="423">
                  <c:v>0.42</c:v>
                </c:pt>
                <c:pt idx="424">
                  <c:v>0.3</c:v>
                </c:pt>
                <c:pt idx="425">
                  <c:v>0.99</c:v>
                </c:pt>
                <c:pt idx="426">
                  <c:v>0.92</c:v>
                </c:pt>
                <c:pt idx="427">
                  <c:v>0.54</c:v>
                </c:pt>
                <c:pt idx="428">
                  <c:v>0.77</c:v>
                </c:pt>
                <c:pt idx="429">
                  <c:v>1.67</c:v>
                </c:pt>
                <c:pt idx="430">
                  <c:v>1.66</c:v>
                </c:pt>
                <c:pt idx="431">
                  <c:v>1.64</c:v>
                </c:pt>
                <c:pt idx="432">
                  <c:v>1.59</c:v>
                </c:pt>
                <c:pt idx="433">
                  <c:v>0.89</c:v>
                </c:pt>
                <c:pt idx="434">
                  <c:v>0.43</c:v>
                </c:pt>
                <c:pt idx="435">
                  <c:v>0.3</c:v>
                </c:pt>
                <c:pt idx="436">
                  <c:v>0.44</c:v>
                </c:pt>
                <c:pt idx="437">
                  <c:v>0.3</c:v>
                </c:pt>
                <c:pt idx="438">
                  <c:v>0.68</c:v>
                </c:pt>
                <c:pt idx="439">
                  <c:v>0.61</c:v>
                </c:pt>
                <c:pt idx="440">
                  <c:v>0.59</c:v>
                </c:pt>
                <c:pt idx="441">
                  <c:v>0.39</c:v>
                </c:pt>
                <c:pt idx="442">
                  <c:v>0.32</c:v>
                </c:pt>
                <c:pt idx="443">
                  <c:v>1.05</c:v>
                </c:pt>
                <c:pt idx="444">
                  <c:v>0.73</c:v>
                </c:pt>
                <c:pt idx="445">
                  <c:v>0.47</c:v>
                </c:pt>
                <c:pt idx="446">
                  <c:v>2.4900000000000002</c:v>
                </c:pt>
                <c:pt idx="447">
                  <c:v>2.25</c:v>
                </c:pt>
                <c:pt idx="448">
                  <c:v>0.43</c:v>
                </c:pt>
                <c:pt idx="449">
                  <c:v>0.32</c:v>
                </c:pt>
                <c:pt idx="450">
                  <c:v>1.8</c:v>
                </c:pt>
                <c:pt idx="451">
                  <c:v>1.59</c:v>
                </c:pt>
                <c:pt idx="452">
                  <c:v>0.43</c:v>
                </c:pt>
                <c:pt idx="453">
                  <c:v>0.94</c:v>
                </c:pt>
                <c:pt idx="454">
                  <c:v>0.75</c:v>
                </c:pt>
                <c:pt idx="455">
                  <c:v>0.67</c:v>
                </c:pt>
                <c:pt idx="456">
                  <c:v>0.39</c:v>
                </c:pt>
                <c:pt idx="457">
                  <c:v>1.28</c:v>
                </c:pt>
                <c:pt idx="458">
                  <c:v>1.29</c:v>
                </c:pt>
                <c:pt idx="459">
                  <c:v>0.3</c:v>
                </c:pt>
                <c:pt idx="460">
                  <c:v>1.46</c:v>
                </c:pt>
                <c:pt idx="461">
                  <c:v>1.46</c:v>
                </c:pt>
                <c:pt idx="462">
                  <c:v>2.36</c:v>
                </c:pt>
                <c:pt idx="463">
                  <c:v>2.36</c:v>
                </c:pt>
                <c:pt idx="464">
                  <c:v>1.3</c:v>
                </c:pt>
                <c:pt idx="465">
                  <c:v>1.3</c:v>
                </c:pt>
                <c:pt idx="466">
                  <c:v>2.93</c:v>
                </c:pt>
                <c:pt idx="467">
                  <c:v>2.93</c:v>
                </c:pt>
                <c:pt idx="468">
                  <c:v>1.96</c:v>
                </c:pt>
                <c:pt idx="469">
                  <c:v>1.96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82498976"/>
        <c:axId val="-282497344"/>
      </c:scatterChart>
      <c:valAx>
        <c:axId val="-282498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Pipes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ar-SA"/>
            </a:p>
          </c:txPr>
        </c:title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ar-SA"/>
          </a:p>
        </c:txPr>
        <c:crossAx val="-282497344"/>
        <c:crosses val="autoZero"/>
        <c:crossBetween val="midCat"/>
      </c:valAx>
      <c:valAx>
        <c:axId val="-28249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Velocity (m/s)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ar-S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ar-SA"/>
          </a:p>
        </c:txPr>
        <c:crossAx val="-282498976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9050" cap="rnd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ar-SA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400" dirty="0"/>
              <a:t>Pressure Variation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ar-SA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Sheet3!$E$6:$E$428</c:f>
              <c:numCache>
                <c:formatCode>General</c:formatCode>
                <c:ptCount val="423"/>
                <c:pt idx="0">
                  <c:v>90</c:v>
                </c:pt>
                <c:pt idx="1">
                  <c:v>86</c:v>
                </c:pt>
                <c:pt idx="2">
                  <c:v>92</c:v>
                </c:pt>
                <c:pt idx="3">
                  <c:v>75</c:v>
                </c:pt>
                <c:pt idx="4">
                  <c:v>73</c:v>
                </c:pt>
                <c:pt idx="5">
                  <c:v>34</c:v>
                </c:pt>
                <c:pt idx="6">
                  <c:v>39</c:v>
                </c:pt>
                <c:pt idx="7">
                  <c:v>42</c:v>
                </c:pt>
                <c:pt idx="8">
                  <c:v>46</c:v>
                </c:pt>
                <c:pt idx="9">
                  <c:v>45</c:v>
                </c:pt>
                <c:pt idx="10">
                  <c:v>41</c:v>
                </c:pt>
                <c:pt idx="11">
                  <c:v>38</c:v>
                </c:pt>
                <c:pt idx="12">
                  <c:v>38</c:v>
                </c:pt>
                <c:pt idx="13">
                  <c:v>43</c:v>
                </c:pt>
                <c:pt idx="14">
                  <c:v>51</c:v>
                </c:pt>
                <c:pt idx="15">
                  <c:v>46</c:v>
                </c:pt>
                <c:pt idx="16">
                  <c:v>45</c:v>
                </c:pt>
                <c:pt idx="17">
                  <c:v>33</c:v>
                </c:pt>
                <c:pt idx="18">
                  <c:v>36</c:v>
                </c:pt>
                <c:pt idx="19">
                  <c:v>33</c:v>
                </c:pt>
                <c:pt idx="20">
                  <c:v>32</c:v>
                </c:pt>
                <c:pt idx="21">
                  <c:v>49</c:v>
                </c:pt>
                <c:pt idx="22">
                  <c:v>47</c:v>
                </c:pt>
                <c:pt idx="23">
                  <c:v>48</c:v>
                </c:pt>
                <c:pt idx="24">
                  <c:v>43</c:v>
                </c:pt>
                <c:pt idx="25">
                  <c:v>44</c:v>
                </c:pt>
                <c:pt idx="26">
                  <c:v>53</c:v>
                </c:pt>
                <c:pt idx="27">
                  <c:v>49</c:v>
                </c:pt>
                <c:pt idx="28">
                  <c:v>44</c:v>
                </c:pt>
                <c:pt idx="29">
                  <c:v>44</c:v>
                </c:pt>
                <c:pt idx="30">
                  <c:v>44</c:v>
                </c:pt>
                <c:pt idx="31">
                  <c:v>46</c:v>
                </c:pt>
                <c:pt idx="32">
                  <c:v>38</c:v>
                </c:pt>
                <c:pt idx="33">
                  <c:v>39</c:v>
                </c:pt>
                <c:pt idx="34">
                  <c:v>43</c:v>
                </c:pt>
                <c:pt idx="35">
                  <c:v>33</c:v>
                </c:pt>
                <c:pt idx="36">
                  <c:v>31</c:v>
                </c:pt>
                <c:pt idx="37">
                  <c:v>23</c:v>
                </c:pt>
                <c:pt idx="38">
                  <c:v>26</c:v>
                </c:pt>
                <c:pt idx="39">
                  <c:v>30</c:v>
                </c:pt>
                <c:pt idx="40">
                  <c:v>30</c:v>
                </c:pt>
                <c:pt idx="41">
                  <c:v>37</c:v>
                </c:pt>
                <c:pt idx="42">
                  <c:v>35</c:v>
                </c:pt>
                <c:pt idx="43">
                  <c:v>33</c:v>
                </c:pt>
                <c:pt idx="44">
                  <c:v>40</c:v>
                </c:pt>
                <c:pt idx="45">
                  <c:v>43</c:v>
                </c:pt>
                <c:pt idx="46">
                  <c:v>52</c:v>
                </c:pt>
                <c:pt idx="47">
                  <c:v>78</c:v>
                </c:pt>
                <c:pt idx="48">
                  <c:v>81</c:v>
                </c:pt>
                <c:pt idx="49">
                  <c:v>86</c:v>
                </c:pt>
                <c:pt idx="50">
                  <c:v>89</c:v>
                </c:pt>
                <c:pt idx="51">
                  <c:v>89</c:v>
                </c:pt>
                <c:pt idx="52">
                  <c:v>75</c:v>
                </c:pt>
                <c:pt idx="53">
                  <c:v>76</c:v>
                </c:pt>
                <c:pt idx="54">
                  <c:v>72</c:v>
                </c:pt>
                <c:pt idx="55">
                  <c:v>69</c:v>
                </c:pt>
                <c:pt idx="56">
                  <c:v>70</c:v>
                </c:pt>
                <c:pt idx="57">
                  <c:v>73</c:v>
                </c:pt>
                <c:pt idx="58">
                  <c:v>68</c:v>
                </c:pt>
                <c:pt idx="59">
                  <c:v>70</c:v>
                </c:pt>
                <c:pt idx="60">
                  <c:v>73</c:v>
                </c:pt>
                <c:pt idx="61">
                  <c:v>75</c:v>
                </c:pt>
                <c:pt idx="62">
                  <c:v>74</c:v>
                </c:pt>
                <c:pt idx="63">
                  <c:v>71</c:v>
                </c:pt>
                <c:pt idx="64">
                  <c:v>70</c:v>
                </c:pt>
                <c:pt idx="65">
                  <c:v>71</c:v>
                </c:pt>
                <c:pt idx="66">
                  <c:v>71</c:v>
                </c:pt>
                <c:pt idx="67">
                  <c:v>89</c:v>
                </c:pt>
                <c:pt idx="68">
                  <c:v>70</c:v>
                </c:pt>
                <c:pt idx="69">
                  <c:v>74</c:v>
                </c:pt>
                <c:pt idx="70">
                  <c:v>62</c:v>
                </c:pt>
                <c:pt idx="71">
                  <c:v>66</c:v>
                </c:pt>
                <c:pt idx="72">
                  <c:v>67</c:v>
                </c:pt>
                <c:pt idx="73">
                  <c:v>65</c:v>
                </c:pt>
                <c:pt idx="74">
                  <c:v>64</c:v>
                </c:pt>
                <c:pt idx="75">
                  <c:v>63</c:v>
                </c:pt>
                <c:pt idx="76">
                  <c:v>61</c:v>
                </c:pt>
                <c:pt idx="77">
                  <c:v>62</c:v>
                </c:pt>
                <c:pt idx="78">
                  <c:v>71</c:v>
                </c:pt>
                <c:pt idx="79">
                  <c:v>78</c:v>
                </c:pt>
                <c:pt idx="80">
                  <c:v>74</c:v>
                </c:pt>
                <c:pt idx="81">
                  <c:v>73</c:v>
                </c:pt>
                <c:pt idx="82">
                  <c:v>70</c:v>
                </c:pt>
                <c:pt idx="83">
                  <c:v>68</c:v>
                </c:pt>
                <c:pt idx="84">
                  <c:v>71</c:v>
                </c:pt>
                <c:pt idx="85">
                  <c:v>67</c:v>
                </c:pt>
                <c:pt idx="86">
                  <c:v>64</c:v>
                </c:pt>
                <c:pt idx="87">
                  <c:v>60</c:v>
                </c:pt>
                <c:pt idx="88">
                  <c:v>61</c:v>
                </c:pt>
                <c:pt idx="89">
                  <c:v>62</c:v>
                </c:pt>
                <c:pt idx="90">
                  <c:v>62</c:v>
                </c:pt>
                <c:pt idx="91">
                  <c:v>61</c:v>
                </c:pt>
                <c:pt idx="92">
                  <c:v>79</c:v>
                </c:pt>
                <c:pt idx="93">
                  <c:v>80</c:v>
                </c:pt>
                <c:pt idx="94">
                  <c:v>93</c:v>
                </c:pt>
                <c:pt idx="95">
                  <c:v>89</c:v>
                </c:pt>
                <c:pt idx="96">
                  <c:v>92</c:v>
                </c:pt>
                <c:pt idx="97">
                  <c:v>92</c:v>
                </c:pt>
                <c:pt idx="98">
                  <c:v>91</c:v>
                </c:pt>
                <c:pt idx="99">
                  <c:v>92</c:v>
                </c:pt>
                <c:pt idx="100">
                  <c:v>92</c:v>
                </c:pt>
                <c:pt idx="101">
                  <c:v>88</c:v>
                </c:pt>
                <c:pt idx="102">
                  <c:v>83</c:v>
                </c:pt>
                <c:pt idx="103">
                  <c:v>80</c:v>
                </c:pt>
                <c:pt idx="104">
                  <c:v>79</c:v>
                </c:pt>
                <c:pt idx="105">
                  <c:v>78</c:v>
                </c:pt>
                <c:pt idx="106">
                  <c:v>75</c:v>
                </c:pt>
                <c:pt idx="107">
                  <c:v>72</c:v>
                </c:pt>
                <c:pt idx="108">
                  <c:v>74</c:v>
                </c:pt>
                <c:pt idx="109">
                  <c:v>78</c:v>
                </c:pt>
                <c:pt idx="110">
                  <c:v>80</c:v>
                </c:pt>
                <c:pt idx="111">
                  <c:v>86</c:v>
                </c:pt>
                <c:pt idx="112">
                  <c:v>84</c:v>
                </c:pt>
                <c:pt idx="113">
                  <c:v>90</c:v>
                </c:pt>
                <c:pt idx="114">
                  <c:v>93</c:v>
                </c:pt>
                <c:pt idx="115">
                  <c:v>84</c:v>
                </c:pt>
                <c:pt idx="116">
                  <c:v>72</c:v>
                </c:pt>
                <c:pt idx="117">
                  <c:v>76</c:v>
                </c:pt>
                <c:pt idx="118">
                  <c:v>81</c:v>
                </c:pt>
                <c:pt idx="119">
                  <c:v>76</c:v>
                </c:pt>
                <c:pt idx="120">
                  <c:v>68</c:v>
                </c:pt>
                <c:pt idx="121">
                  <c:v>71</c:v>
                </c:pt>
                <c:pt idx="122">
                  <c:v>70</c:v>
                </c:pt>
                <c:pt idx="123">
                  <c:v>68</c:v>
                </c:pt>
                <c:pt idx="124">
                  <c:v>66</c:v>
                </c:pt>
                <c:pt idx="125">
                  <c:v>68</c:v>
                </c:pt>
                <c:pt idx="126">
                  <c:v>68</c:v>
                </c:pt>
                <c:pt idx="127">
                  <c:v>70</c:v>
                </c:pt>
                <c:pt idx="128">
                  <c:v>66</c:v>
                </c:pt>
                <c:pt idx="129">
                  <c:v>67</c:v>
                </c:pt>
                <c:pt idx="130">
                  <c:v>65</c:v>
                </c:pt>
                <c:pt idx="131">
                  <c:v>68</c:v>
                </c:pt>
                <c:pt idx="132">
                  <c:v>69</c:v>
                </c:pt>
                <c:pt idx="133">
                  <c:v>61</c:v>
                </c:pt>
                <c:pt idx="134">
                  <c:v>61</c:v>
                </c:pt>
                <c:pt idx="135">
                  <c:v>65</c:v>
                </c:pt>
                <c:pt idx="136">
                  <c:v>65</c:v>
                </c:pt>
                <c:pt idx="137">
                  <c:v>44</c:v>
                </c:pt>
                <c:pt idx="138">
                  <c:v>48</c:v>
                </c:pt>
                <c:pt idx="139">
                  <c:v>59</c:v>
                </c:pt>
                <c:pt idx="140">
                  <c:v>35</c:v>
                </c:pt>
                <c:pt idx="141">
                  <c:v>69</c:v>
                </c:pt>
                <c:pt idx="142">
                  <c:v>33</c:v>
                </c:pt>
                <c:pt idx="143">
                  <c:v>32</c:v>
                </c:pt>
                <c:pt idx="144">
                  <c:v>46</c:v>
                </c:pt>
                <c:pt idx="145">
                  <c:v>79</c:v>
                </c:pt>
                <c:pt idx="146">
                  <c:v>84</c:v>
                </c:pt>
                <c:pt idx="147">
                  <c:v>57</c:v>
                </c:pt>
                <c:pt idx="148">
                  <c:v>60</c:v>
                </c:pt>
                <c:pt idx="149">
                  <c:v>62</c:v>
                </c:pt>
                <c:pt idx="150">
                  <c:v>66</c:v>
                </c:pt>
                <c:pt idx="151">
                  <c:v>73</c:v>
                </c:pt>
                <c:pt idx="152">
                  <c:v>78</c:v>
                </c:pt>
                <c:pt idx="153">
                  <c:v>82</c:v>
                </c:pt>
                <c:pt idx="154">
                  <c:v>72</c:v>
                </c:pt>
                <c:pt idx="155">
                  <c:v>87</c:v>
                </c:pt>
                <c:pt idx="156">
                  <c:v>85</c:v>
                </c:pt>
                <c:pt idx="157">
                  <c:v>69</c:v>
                </c:pt>
                <c:pt idx="158">
                  <c:v>65</c:v>
                </c:pt>
                <c:pt idx="159">
                  <c:v>57</c:v>
                </c:pt>
                <c:pt idx="160">
                  <c:v>65</c:v>
                </c:pt>
                <c:pt idx="161">
                  <c:v>49</c:v>
                </c:pt>
                <c:pt idx="162">
                  <c:v>51</c:v>
                </c:pt>
                <c:pt idx="163">
                  <c:v>60</c:v>
                </c:pt>
                <c:pt idx="164">
                  <c:v>49</c:v>
                </c:pt>
                <c:pt idx="165">
                  <c:v>53</c:v>
                </c:pt>
                <c:pt idx="166">
                  <c:v>66</c:v>
                </c:pt>
                <c:pt idx="167">
                  <c:v>64</c:v>
                </c:pt>
                <c:pt idx="168">
                  <c:v>64</c:v>
                </c:pt>
                <c:pt idx="169">
                  <c:v>72</c:v>
                </c:pt>
                <c:pt idx="170">
                  <c:v>79</c:v>
                </c:pt>
                <c:pt idx="171">
                  <c:v>86</c:v>
                </c:pt>
                <c:pt idx="172">
                  <c:v>93</c:v>
                </c:pt>
                <c:pt idx="173">
                  <c:v>92</c:v>
                </c:pt>
                <c:pt idx="174">
                  <c:v>88</c:v>
                </c:pt>
                <c:pt idx="175">
                  <c:v>75</c:v>
                </c:pt>
                <c:pt idx="176">
                  <c:v>78</c:v>
                </c:pt>
                <c:pt idx="177">
                  <c:v>43</c:v>
                </c:pt>
                <c:pt idx="178">
                  <c:v>76</c:v>
                </c:pt>
                <c:pt idx="179">
                  <c:v>71</c:v>
                </c:pt>
                <c:pt idx="180">
                  <c:v>76</c:v>
                </c:pt>
                <c:pt idx="181">
                  <c:v>78</c:v>
                </c:pt>
                <c:pt idx="182">
                  <c:v>47</c:v>
                </c:pt>
                <c:pt idx="183">
                  <c:v>78</c:v>
                </c:pt>
                <c:pt idx="184">
                  <c:v>71</c:v>
                </c:pt>
                <c:pt idx="185">
                  <c:v>72</c:v>
                </c:pt>
                <c:pt idx="186">
                  <c:v>56</c:v>
                </c:pt>
                <c:pt idx="187">
                  <c:v>64</c:v>
                </c:pt>
                <c:pt idx="188">
                  <c:v>66</c:v>
                </c:pt>
                <c:pt idx="189">
                  <c:v>53</c:v>
                </c:pt>
                <c:pt idx="190">
                  <c:v>52</c:v>
                </c:pt>
                <c:pt idx="191">
                  <c:v>56</c:v>
                </c:pt>
                <c:pt idx="192">
                  <c:v>48</c:v>
                </c:pt>
                <c:pt idx="193">
                  <c:v>41</c:v>
                </c:pt>
                <c:pt idx="194">
                  <c:v>57</c:v>
                </c:pt>
                <c:pt idx="195">
                  <c:v>50</c:v>
                </c:pt>
                <c:pt idx="196">
                  <c:v>48</c:v>
                </c:pt>
                <c:pt idx="197">
                  <c:v>47</c:v>
                </c:pt>
                <c:pt idx="198">
                  <c:v>47</c:v>
                </c:pt>
                <c:pt idx="199">
                  <c:v>50</c:v>
                </c:pt>
                <c:pt idx="200">
                  <c:v>45</c:v>
                </c:pt>
                <c:pt idx="201">
                  <c:v>42</c:v>
                </c:pt>
                <c:pt idx="202">
                  <c:v>38</c:v>
                </c:pt>
                <c:pt idx="203">
                  <c:v>35</c:v>
                </c:pt>
                <c:pt idx="204">
                  <c:v>42</c:v>
                </c:pt>
                <c:pt idx="205">
                  <c:v>48</c:v>
                </c:pt>
                <c:pt idx="206">
                  <c:v>47</c:v>
                </c:pt>
                <c:pt idx="207">
                  <c:v>45</c:v>
                </c:pt>
                <c:pt idx="208">
                  <c:v>72</c:v>
                </c:pt>
                <c:pt idx="209">
                  <c:v>70</c:v>
                </c:pt>
                <c:pt idx="210">
                  <c:v>67</c:v>
                </c:pt>
                <c:pt idx="211">
                  <c:v>70</c:v>
                </c:pt>
                <c:pt idx="212">
                  <c:v>61</c:v>
                </c:pt>
                <c:pt idx="213">
                  <c:v>68</c:v>
                </c:pt>
                <c:pt idx="214">
                  <c:v>68</c:v>
                </c:pt>
                <c:pt idx="215">
                  <c:v>71</c:v>
                </c:pt>
                <c:pt idx="216">
                  <c:v>74</c:v>
                </c:pt>
                <c:pt idx="217">
                  <c:v>77</c:v>
                </c:pt>
                <c:pt idx="218">
                  <c:v>78</c:v>
                </c:pt>
                <c:pt idx="219">
                  <c:v>80</c:v>
                </c:pt>
                <c:pt idx="220">
                  <c:v>84</c:v>
                </c:pt>
                <c:pt idx="221">
                  <c:v>88</c:v>
                </c:pt>
                <c:pt idx="222">
                  <c:v>72</c:v>
                </c:pt>
                <c:pt idx="223">
                  <c:v>71</c:v>
                </c:pt>
                <c:pt idx="224">
                  <c:v>51</c:v>
                </c:pt>
                <c:pt idx="225">
                  <c:v>52</c:v>
                </c:pt>
                <c:pt idx="226">
                  <c:v>53</c:v>
                </c:pt>
                <c:pt idx="227">
                  <c:v>57</c:v>
                </c:pt>
                <c:pt idx="228">
                  <c:v>59</c:v>
                </c:pt>
                <c:pt idx="229">
                  <c:v>62</c:v>
                </c:pt>
                <c:pt idx="230">
                  <c:v>58</c:v>
                </c:pt>
                <c:pt idx="231">
                  <c:v>66</c:v>
                </c:pt>
                <c:pt idx="232">
                  <c:v>66</c:v>
                </c:pt>
                <c:pt idx="233">
                  <c:v>68</c:v>
                </c:pt>
                <c:pt idx="234">
                  <c:v>75</c:v>
                </c:pt>
                <c:pt idx="235">
                  <c:v>76</c:v>
                </c:pt>
                <c:pt idx="236">
                  <c:v>80</c:v>
                </c:pt>
                <c:pt idx="237">
                  <c:v>84</c:v>
                </c:pt>
                <c:pt idx="238">
                  <c:v>88</c:v>
                </c:pt>
                <c:pt idx="239">
                  <c:v>87</c:v>
                </c:pt>
                <c:pt idx="240">
                  <c:v>86</c:v>
                </c:pt>
                <c:pt idx="241">
                  <c:v>86</c:v>
                </c:pt>
                <c:pt idx="242">
                  <c:v>86</c:v>
                </c:pt>
                <c:pt idx="243">
                  <c:v>86</c:v>
                </c:pt>
                <c:pt idx="244">
                  <c:v>87</c:v>
                </c:pt>
                <c:pt idx="245">
                  <c:v>66</c:v>
                </c:pt>
                <c:pt idx="246">
                  <c:v>47</c:v>
                </c:pt>
                <c:pt idx="247">
                  <c:v>48</c:v>
                </c:pt>
                <c:pt idx="248">
                  <c:v>49</c:v>
                </c:pt>
                <c:pt idx="249">
                  <c:v>50</c:v>
                </c:pt>
                <c:pt idx="250">
                  <c:v>61</c:v>
                </c:pt>
                <c:pt idx="251">
                  <c:v>53</c:v>
                </c:pt>
                <c:pt idx="252">
                  <c:v>58</c:v>
                </c:pt>
                <c:pt idx="253">
                  <c:v>51</c:v>
                </c:pt>
                <c:pt idx="254">
                  <c:v>53</c:v>
                </c:pt>
                <c:pt idx="255">
                  <c:v>54</c:v>
                </c:pt>
                <c:pt idx="256">
                  <c:v>61</c:v>
                </c:pt>
                <c:pt idx="257">
                  <c:v>62</c:v>
                </c:pt>
                <c:pt idx="258">
                  <c:v>65</c:v>
                </c:pt>
                <c:pt idx="259">
                  <c:v>74</c:v>
                </c:pt>
                <c:pt idx="260">
                  <c:v>69</c:v>
                </c:pt>
                <c:pt idx="261">
                  <c:v>68</c:v>
                </c:pt>
                <c:pt idx="262">
                  <c:v>57</c:v>
                </c:pt>
                <c:pt idx="263">
                  <c:v>60</c:v>
                </c:pt>
                <c:pt idx="264">
                  <c:v>62</c:v>
                </c:pt>
                <c:pt idx="265">
                  <c:v>50</c:v>
                </c:pt>
                <c:pt idx="266">
                  <c:v>45</c:v>
                </c:pt>
                <c:pt idx="267">
                  <c:v>40</c:v>
                </c:pt>
                <c:pt idx="268">
                  <c:v>36</c:v>
                </c:pt>
                <c:pt idx="269">
                  <c:v>87</c:v>
                </c:pt>
                <c:pt idx="270">
                  <c:v>70</c:v>
                </c:pt>
                <c:pt idx="271">
                  <c:v>55</c:v>
                </c:pt>
                <c:pt idx="272">
                  <c:v>42</c:v>
                </c:pt>
                <c:pt idx="273">
                  <c:v>31</c:v>
                </c:pt>
                <c:pt idx="274">
                  <c:v>28</c:v>
                </c:pt>
                <c:pt idx="275">
                  <c:v>31</c:v>
                </c:pt>
                <c:pt idx="276">
                  <c:v>31</c:v>
                </c:pt>
                <c:pt idx="277">
                  <c:v>31</c:v>
                </c:pt>
                <c:pt idx="278">
                  <c:v>28</c:v>
                </c:pt>
                <c:pt idx="279">
                  <c:v>28</c:v>
                </c:pt>
                <c:pt idx="280">
                  <c:v>27</c:v>
                </c:pt>
                <c:pt idx="281">
                  <c:v>25</c:v>
                </c:pt>
                <c:pt idx="282">
                  <c:v>27</c:v>
                </c:pt>
                <c:pt idx="283">
                  <c:v>49</c:v>
                </c:pt>
                <c:pt idx="284">
                  <c:v>80</c:v>
                </c:pt>
                <c:pt idx="285">
                  <c:v>73</c:v>
                </c:pt>
                <c:pt idx="286">
                  <c:v>61</c:v>
                </c:pt>
                <c:pt idx="287">
                  <c:v>62</c:v>
                </c:pt>
                <c:pt idx="288">
                  <c:v>63</c:v>
                </c:pt>
                <c:pt idx="289">
                  <c:v>61</c:v>
                </c:pt>
                <c:pt idx="290">
                  <c:v>59</c:v>
                </c:pt>
                <c:pt idx="291">
                  <c:v>56</c:v>
                </c:pt>
                <c:pt idx="292">
                  <c:v>52</c:v>
                </c:pt>
                <c:pt idx="293">
                  <c:v>48</c:v>
                </c:pt>
                <c:pt idx="294">
                  <c:v>46</c:v>
                </c:pt>
                <c:pt idx="295">
                  <c:v>46</c:v>
                </c:pt>
                <c:pt idx="296">
                  <c:v>44</c:v>
                </c:pt>
                <c:pt idx="297">
                  <c:v>59</c:v>
                </c:pt>
                <c:pt idx="298">
                  <c:v>65</c:v>
                </c:pt>
                <c:pt idx="299">
                  <c:v>21</c:v>
                </c:pt>
                <c:pt idx="300">
                  <c:v>21</c:v>
                </c:pt>
                <c:pt idx="301">
                  <c:v>21</c:v>
                </c:pt>
                <c:pt idx="302">
                  <c:v>21</c:v>
                </c:pt>
                <c:pt idx="303">
                  <c:v>22</c:v>
                </c:pt>
                <c:pt idx="304">
                  <c:v>25</c:v>
                </c:pt>
                <c:pt idx="305">
                  <c:v>27</c:v>
                </c:pt>
                <c:pt idx="306">
                  <c:v>39</c:v>
                </c:pt>
                <c:pt idx="307">
                  <c:v>52</c:v>
                </c:pt>
                <c:pt idx="308">
                  <c:v>26</c:v>
                </c:pt>
                <c:pt idx="309">
                  <c:v>31</c:v>
                </c:pt>
                <c:pt idx="310">
                  <c:v>32</c:v>
                </c:pt>
                <c:pt idx="311">
                  <c:v>33</c:v>
                </c:pt>
                <c:pt idx="312">
                  <c:v>38</c:v>
                </c:pt>
                <c:pt idx="313">
                  <c:v>42</c:v>
                </c:pt>
                <c:pt idx="314">
                  <c:v>47</c:v>
                </c:pt>
                <c:pt idx="315">
                  <c:v>49</c:v>
                </c:pt>
                <c:pt idx="316">
                  <c:v>59</c:v>
                </c:pt>
                <c:pt idx="317">
                  <c:v>56</c:v>
                </c:pt>
                <c:pt idx="318">
                  <c:v>43</c:v>
                </c:pt>
                <c:pt idx="319">
                  <c:v>52</c:v>
                </c:pt>
                <c:pt idx="320">
                  <c:v>49</c:v>
                </c:pt>
                <c:pt idx="321">
                  <c:v>51</c:v>
                </c:pt>
                <c:pt idx="322">
                  <c:v>67</c:v>
                </c:pt>
                <c:pt idx="323">
                  <c:v>69</c:v>
                </c:pt>
                <c:pt idx="324">
                  <c:v>62</c:v>
                </c:pt>
                <c:pt idx="325">
                  <c:v>68</c:v>
                </c:pt>
                <c:pt idx="326">
                  <c:v>64</c:v>
                </c:pt>
                <c:pt idx="327">
                  <c:v>52</c:v>
                </c:pt>
                <c:pt idx="328">
                  <c:v>71</c:v>
                </c:pt>
                <c:pt idx="329">
                  <c:v>70</c:v>
                </c:pt>
                <c:pt idx="330">
                  <c:v>82</c:v>
                </c:pt>
                <c:pt idx="331">
                  <c:v>84</c:v>
                </c:pt>
                <c:pt idx="332">
                  <c:v>60</c:v>
                </c:pt>
                <c:pt idx="333">
                  <c:v>70</c:v>
                </c:pt>
                <c:pt idx="334">
                  <c:v>65</c:v>
                </c:pt>
                <c:pt idx="335">
                  <c:v>62</c:v>
                </c:pt>
                <c:pt idx="336">
                  <c:v>61</c:v>
                </c:pt>
                <c:pt idx="337">
                  <c:v>66</c:v>
                </c:pt>
                <c:pt idx="338">
                  <c:v>68</c:v>
                </c:pt>
                <c:pt idx="339">
                  <c:v>72</c:v>
                </c:pt>
                <c:pt idx="340">
                  <c:v>75</c:v>
                </c:pt>
                <c:pt idx="341">
                  <c:v>88</c:v>
                </c:pt>
                <c:pt idx="342">
                  <c:v>82</c:v>
                </c:pt>
                <c:pt idx="343">
                  <c:v>83</c:v>
                </c:pt>
                <c:pt idx="344">
                  <c:v>82</c:v>
                </c:pt>
                <c:pt idx="345">
                  <c:v>79</c:v>
                </c:pt>
                <c:pt idx="346">
                  <c:v>77</c:v>
                </c:pt>
                <c:pt idx="347">
                  <c:v>75</c:v>
                </c:pt>
                <c:pt idx="348">
                  <c:v>73</c:v>
                </c:pt>
                <c:pt idx="349">
                  <c:v>87</c:v>
                </c:pt>
                <c:pt idx="350">
                  <c:v>85</c:v>
                </c:pt>
                <c:pt idx="351">
                  <c:v>79</c:v>
                </c:pt>
                <c:pt idx="352">
                  <c:v>80</c:v>
                </c:pt>
                <c:pt idx="353">
                  <c:v>78</c:v>
                </c:pt>
                <c:pt idx="354">
                  <c:v>75</c:v>
                </c:pt>
                <c:pt idx="355">
                  <c:v>73</c:v>
                </c:pt>
                <c:pt idx="356">
                  <c:v>81</c:v>
                </c:pt>
                <c:pt idx="357">
                  <c:v>77</c:v>
                </c:pt>
                <c:pt idx="358">
                  <c:v>87</c:v>
                </c:pt>
                <c:pt idx="359">
                  <c:v>89</c:v>
                </c:pt>
                <c:pt idx="360">
                  <c:v>86</c:v>
                </c:pt>
                <c:pt idx="361">
                  <c:v>83</c:v>
                </c:pt>
                <c:pt idx="362">
                  <c:v>81</c:v>
                </c:pt>
                <c:pt idx="363">
                  <c:v>83</c:v>
                </c:pt>
                <c:pt idx="364">
                  <c:v>87</c:v>
                </c:pt>
                <c:pt idx="365">
                  <c:v>84</c:v>
                </c:pt>
                <c:pt idx="366">
                  <c:v>71</c:v>
                </c:pt>
                <c:pt idx="367">
                  <c:v>71</c:v>
                </c:pt>
                <c:pt idx="368">
                  <c:v>75</c:v>
                </c:pt>
                <c:pt idx="369">
                  <c:v>78</c:v>
                </c:pt>
                <c:pt idx="370">
                  <c:v>88</c:v>
                </c:pt>
                <c:pt idx="371">
                  <c:v>87</c:v>
                </c:pt>
                <c:pt idx="372">
                  <c:v>87</c:v>
                </c:pt>
                <c:pt idx="373">
                  <c:v>81</c:v>
                </c:pt>
                <c:pt idx="374">
                  <c:v>90</c:v>
                </c:pt>
                <c:pt idx="375">
                  <c:v>90</c:v>
                </c:pt>
                <c:pt idx="376">
                  <c:v>89</c:v>
                </c:pt>
                <c:pt idx="377">
                  <c:v>83</c:v>
                </c:pt>
                <c:pt idx="378">
                  <c:v>75</c:v>
                </c:pt>
                <c:pt idx="379">
                  <c:v>69</c:v>
                </c:pt>
                <c:pt idx="380">
                  <c:v>79</c:v>
                </c:pt>
                <c:pt idx="381">
                  <c:v>75</c:v>
                </c:pt>
                <c:pt idx="382">
                  <c:v>73</c:v>
                </c:pt>
                <c:pt idx="383">
                  <c:v>94</c:v>
                </c:pt>
                <c:pt idx="384">
                  <c:v>93</c:v>
                </c:pt>
                <c:pt idx="385">
                  <c:v>89</c:v>
                </c:pt>
                <c:pt idx="386">
                  <c:v>88</c:v>
                </c:pt>
                <c:pt idx="387">
                  <c:v>89</c:v>
                </c:pt>
                <c:pt idx="388">
                  <c:v>94</c:v>
                </c:pt>
                <c:pt idx="389">
                  <c:v>85</c:v>
                </c:pt>
                <c:pt idx="390">
                  <c:v>75</c:v>
                </c:pt>
                <c:pt idx="391">
                  <c:v>78</c:v>
                </c:pt>
                <c:pt idx="392">
                  <c:v>76</c:v>
                </c:pt>
                <c:pt idx="393">
                  <c:v>81</c:v>
                </c:pt>
                <c:pt idx="394">
                  <c:v>94</c:v>
                </c:pt>
                <c:pt idx="395">
                  <c:v>94</c:v>
                </c:pt>
                <c:pt idx="396">
                  <c:v>92</c:v>
                </c:pt>
                <c:pt idx="397">
                  <c:v>88</c:v>
                </c:pt>
                <c:pt idx="398">
                  <c:v>89</c:v>
                </c:pt>
                <c:pt idx="399">
                  <c:v>77</c:v>
                </c:pt>
                <c:pt idx="400">
                  <c:v>87</c:v>
                </c:pt>
                <c:pt idx="401">
                  <c:v>86</c:v>
                </c:pt>
                <c:pt idx="402">
                  <c:v>81</c:v>
                </c:pt>
                <c:pt idx="403">
                  <c:v>79</c:v>
                </c:pt>
                <c:pt idx="404">
                  <c:v>79</c:v>
                </c:pt>
                <c:pt idx="405">
                  <c:v>79</c:v>
                </c:pt>
                <c:pt idx="406">
                  <c:v>78</c:v>
                </c:pt>
                <c:pt idx="407">
                  <c:v>78</c:v>
                </c:pt>
                <c:pt idx="408">
                  <c:v>79</c:v>
                </c:pt>
                <c:pt idx="409">
                  <c:v>77</c:v>
                </c:pt>
                <c:pt idx="410">
                  <c:v>85</c:v>
                </c:pt>
                <c:pt idx="411">
                  <c:v>70</c:v>
                </c:pt>
                <c:pt idx="412">
                  <c:v>63</c:v>
                </c:pt>
                <c:pt idx="413">
                  <c:v>72</c:v>
                </c:pt>
                <c:pt idx="414">
                  <c:v>76</c:v>
                </c:pt>
                <c:pt idx="415">
                  <c:v>66</c:v>
                </c:pt>
                <c:pt idx="416">
                  <c:v>61</c:v>
                </c:pt>
                <c:pt idx="417">
                  <c:v>73</c:v>
                </c:pt>
                <c:pt idx="418">
                  <c:v>75</c:v>
                </c:pt>
                <c:pt idx="419">
                  <c:v>78</c:v>
                </c:pt>
                <c:pt idx="420">
                  <c:v>80</c:v>
                </c:pt>
                <c:pt idx="421">
                  <c:v>70</c:v>
                </c:pt>
                <c:pt idx="422">
                  <c:v>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82497888"/>
        <c:axId val="-282345056"/>
      </c:scatterChart>
      <c:valAx>
        <c:axId val="-282497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Junctions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ar-SA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ar-SA"/>
          </a:p>
        </c:txPr>
        <c:crossAx val="-282345056"/>
        <c:crosses val="autoZero"/>
        <c:crossBetween val="midCat"/>
      </c:valAx>
      <c:valAx>
        <c:axId val="-28234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Pressure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ar-S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ar-SA"/>
          </a:p>
        </c:txPr>
        <c:crossAx val="-282497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ar-SA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Sheet1!$E$3:$E$585</c:f>
              <c:numCache>
                <c:formatCode>General</c:formatCode>
                <c:ptCount val="583"/>
                <c:pt idx="0">
                  <c:v>0.66</c:v>
                </c:pt>
                <c:pt idx="1">
                  <c:v>0.77</c:v>
                </c:pt>
                <c:pt idx="2">
                  <c:v>0.41</c:v>
                </c:pt>
                <c:pt idx="3">
                  <c:v>1.04</c:v>
                </c:pt>
                <c:pt idx="4">
                  <c:v>1.33</c:v>
                </c:pt>
                <c:pt idx="5">
                  <c:v>1.5</c:v>
                </c:pt>
                <c:pt idx="6">
                  <c:v>0.71</c:v>
                </c:pt>
                <c:pt idx="7">
                  <c:v>1.39</c:v>
                </c:pt>
                <c:pt idx="8">
                  <c:v>0.69</c:v>
                </c:pt>
                <c:pt idx="9">
                  <c:v>0.75</c:v>
                </c:pt>
                <c:pt idx="10">
                  <c:v>0.78</c:v>
                </c:pt>
                <c:pt idx="11">
                  <c:v>0.67</c:v>
                </c:pt>
                <c:pt idx="12">
                  <c:v>0.69</c:v>
                </c:pt>
                <c:pt idx="13">
                  <c:v>0.63</c:v>
                </c:pt>
                <c:pt idx="14">
                  <c:v>0.68</c:v>
                </c:pt>
                <c:pt idx="15">
                  <c:v>0.71</c:v>
                </c:pt>
                <c:pt idx="16">
                  <c:v>0.81</c:v>
                </c:pt>
                <c:pt idx="17">
                  <c:v>1.19</c:v>
                </c:pt>
                <c:pt idx="18">
                  <c:v>1.06</c:v>
                </c:pt>
                <c:pt idx="19">
                  <c:v>1.0900000000000001</c:v>
                </c:pt>
                <c:pt idx="20">
                  <c:v>1.17</c:v>
                </c:pt>
                <c:pt idx="21">
                  <c:v>0.6</c:v>
                </c:pt>
                <c:pt idx="22">
                  <c:v>1.1499999999999999</c:v>
                </c:pt>
                <c:pt idx="23">
                  <c:v>1.2</c:v>
                </c:pt>
                <c:pt idx="24">
                  <c:v>1.1100000000000001</c:v>
                </c:pt>
                <c:pt idx="25">
                  <c:v>0.6</c:v>
                </c:pt>
                <c:pt idx="26">
                  <c:v>0.82</c:v>
                </c:pt>
                <c:pt idx="27">
                  <c:v>0.81</c:v>
                </c:pt>
                <c:pt idx="28">
                  <c:v>1.35</c:v>
                </c:pt>
                <c:pt idx="29">
                  <c:v>1.77</c:v>
                </c:pt>
                <c:pt idx="30">
                  <c:v>0.6</c:v>
                </c:pt>
                <c:pt idx="31">
                  <c:v>0.51</c:v>
                </c:pt>
                <c:pt idx="32">
                  <c:v>1.36</c:v>
                </c:pt>
                <c:pt idx="33">
                  <c:v>0.79</c:v>
                </c:pt>
                <c:pt idx="34">
                  <c:v>0.82</c:v>
                </c:pt>
                <c:pt idx="35">
                  <c:v>1.24</c:v>
                </c:pt>
                <c:pt idx="36">
                  <c:v>0.5</c:v>
                </c:pt>
                <c:pt idx="37">
                  <c:v>0.65</c:v>
                </c:pt>
                <c:pt idx="38">
                  <c:v>0.97</c:v>
                </c:pt>
                <c:pt idx="39">
                  <c:v>0.73</c:v>
                </c:pt>
                <c:pt idx="40">
                  <c:v>0.69</c:v>
                </c:pt>
                <c:pt idx="41">
                  <c:v>1.33</c:v>
                </c:pt>
                <c:pt idx="42">
                  <c:v>1.4</c:v>
                </c:pt>
                <c:pt idx="43">
                  <c:v>1.32</c:v>
                </c:pt>
                <c:pt idx="44">
                  <c:v>0.6</c:v>
                </c:pt>
                <c:pt idx="45">
                  <c:v>0.6</c:v>
                </c:pt>
                <c:pt idx="46">
                  <c:v>0.45</c:v>
                </c:pt>
                <c:pt idx="47">
                  <c:v>0.56000000000000005</c:v>
                </c:pt>
                <c:pt idx="48">
                  <c:v>1.08</c:v>
                </c:pt>
                <c:pt idx="49">
                  <c:v>0.81</c:v>
                </c:pt>
                <c:pt idx="50">
                  <c:v>1.35</c:v>
                </c:pt>
                <c:pt idx="51">
                  <c:v>0.6</c:v>
                </c:pt>
                <c:pt idx="52">
                  <c:v>1.73</c:v>
                </c:pt>
                <c:pt idx="53">
                  <c:v>1.49</c:v>
                </c:pt>
                <c:pt idx="54">
                  <c:v>0.56000000000000005</c:v>
                </c:pt>
                <c:pt idx="55">
                  <c:v>0.7</c:v>
                </c:pt>
                <c:pt idx="56">
                  <c:v>1.06</c:v>
                </c:pt>
                <c:pt idx="57">
                  <c:v>0.51</c:v>
                </c:pt>
                <c:pt idx="58">
                  <c:v>0.84</c:v>
                </c:pt>
                <c:pt idx="59">
                  <c:v>1.77</c:v>
                </c:pt>
                <c:pt idx="60">
                  <c:v>0.66</c:v>
                </c:pt>
                <c:pt idx="61">
                  <c:v>0.61</c:v>
                </c:pt>
                <c:pt idx="62">
                  <c:v>0.89</c:v>
                </c:pt>
                <c:pt idx="63">
                  <c:v>0.6</c:v>
                </c:pt>
                <c:pt idx="64">
                  <c:v>1.46</c:v>
                </c:pt>
                <c:pt idx="65">
                  <c:v>0.63</c:v>
                </c:pt>
                <c:pt idx="66">
                  <c:v>0.75</c:v>
                </c:pt>
                <c:pt idx="67">
                  <c:v>0.26</c:v>
                </c:pt>
                <c:pt idx="68">
                  <c:v>0.93</c:v>
                </c:pt>
                <c:pt idx="69">
                  <c:v>0.56000000000000005</c:v>
                </c:pt>
                <c:pt idx="70">
                  <c:v>0.91</c:v>
                </c:pt>
                <c:pt idx="71">
                  <c:v>1.02</c:v>
                </c:pt>
                <c:pt idx="72">
                  <c:v>0.63</c:v>
                </c:pt>
                <c:pt idx="73">
                  <c:v>0.56999999999999995</c:v>
                </c:pt>
                <c:pt idx="74">
                  <c:v>0.67</c:v>
                </c:pt>
                <c:pt idx="75">
                  <c:v>0.75</c:v>
                </c:pt>
                <c:pt idx="76">
                  <c:v>0.6</c:v>
                </c:pt>
                <c:pt idx="77">
                  <c:v>0.68</c:v>
                </c:pt>
                <c:pt idx="78">
                  <c:v>0.51</c:v>
                </c:pt>
                <c:pt idx="79">
                  <c:v>0.6</c:v>
                </c:pt>
                <c:pt idx="80">
                  <c:v>1.87</c:v>
                </c:pt>
                <c:pt idx="81">
                  <c:v>1.07</c:v>
                </c:pt>
                <c:pt idx="82">
                  <c:v>1.1000000000000001</c:v>
                </c:pt>
                <c:pt idx="83">
                  <c:v>0.99</c:v>
                </c:pt>
                <c:pt idx="84">
                  <c:v>0.66</c:v>
                </c:pt>
                <c:pt idx="85">
                  <c:v>0.47</c:v>
                </c:pt>
                <c:pt idx="86">
                  <c:v>0.94</c:v>
                </c:pt>
                <c:pt idx="87">
                  <c:v>0.91</c:v>
                </c:pt>
                <c:pt idx="88">
                  <c:v>0.89</c:v>
                </c:pt>
                <c:pt idx="89">
                  <c:v>1.54</c:v>
                </c:pt>
                <c:pt idx="90">
                  <c:v>0.57999999999999996</c:v>
                </c:pt>
                <c:pt idx="91">
                  <c:v>0.74</c:v>
                </c:pt>
                <c:pt idx="92">
                  <c:v>0.6</c:v>
                </c:pt>
                <c:pt idx="93">
                  <c:v>1.06</c:v>
                </c:pt>
                <c:pt idx="94">
                  <c:v>0.97</c:v>
                </c:pt>
                <c:pt idx="95">
                  <c:v>0.6</c:v>
                </c:pt>
                <c:pt idx="96">
                  <c:v>0.67</c:v>
                </c:pt>
                <c:pt idx="97">
                  <c:v>0.74</c:v>
                </c:pt>
                <c:pt idx="98">
                  <c:v>1.0900000000000001</c:v>
                </c:pt>
                <c:pt idx="99">
                  <c:v>1.49</c:v>
                </c:pt>
                <c:pt idx="100">
                  <c:v>0.77</c:v>
                </c:pt>
                <c:pt idx="101">
                  <c:v>1.32</c:v>
                </c:pt>
                <c:pt idx="102">
                  <c:v>1.43</c:v>
                </c:pt>
                <c:pt idx="103">
                  <c:v>0.97</c:v>
                </c:pt>
                <c:pt idx="104">
                  <c:v>1.01</c:v>
                </c:pt>
                <c:pt idx="105">
                  <c:v>0.6</c:v>
                </c:pt>
                <c:pt idx="106">
                  <c:v>0.36</c:v>
                </c:pt>
                <c:pt idx="107">
                  <c:v>1.23</c:v>
                </c:pt>
                <c:pt idx="108">
                  <c:v>0.82</c:v>
                </c:pt>
                <c:pt idx="109">
                  <c:v>0.41</c:v>
                </c:pt>
                <c:pt idx="110">
                  <c:v>0.94</c:v>
                </c:pt>
                <c:pt idx="111">
                  <c:v>0.35</c:v>
                </c:pt>
                <c:pt idx="112">
                  <c:v>0.6</c:v>
                </c:pt>
                <c:pt idx="113">
                  <c:v>1.5</c:v>
                </c:pt>
                <c:pt idx="114">
                  <c:v>1.1200000000000001</c:v>
                </c:pt>
                <c:pt idx="115">
                  <c:v>0.89</c:v>
                </c:pt>
                <c:pt idx="116">
                  <c:v>1.19</c:v>
                </c:pt>
                <c:pt idx="117">
                  <c:v>1.08</c:v>
                </c:pt>
                <c:pt idx="118">
                  <c:v>1.23</c:v>
                </c:pt>
                <c:pt idx="119">
                  <c:v>1.1299999999999999</c:v>
                </c:pt>
                <c:pt idx="120">
                  <c:v>0.94</c:v>
                </c:pt>
                <c:pt idx="121">
                  <c:v>0.6</c:v>
                </c:pt>
                <c:pt idx="122">
                  <c:v>0.52</c:v>
                </c:pt>
                <c:pt idx="123">
                  <c:v>1.0900000000000001</c:v>
                </c:pt>
                <c:pt idx="124">
                  <c:v>1.1100000000000001</c:v>
                </c:pt>
                <c:pt idx="125">
                  <c:v>0.63</c:v>
                </c:pt>
                <c:pt idx="126">
                  <c:v>0.6</c:v>
                </c:pt>
                <c:pt idx="127">
                  <c:v>0.72</c:v>
                </c:pt>
                <c:pt idx="128">
                  <c:v>0.39</c:v>
                </c:pt>
                <c:pt idx="129">
                  <c:v>0.73</c:v>
                </c:pt>
                <c:pt idx="130">
                  <c:v>1.0900000000000001</c:v>
                </c:pt>
                <c:pt idx="131">
                  <c:v>0.6</c:v>
                </c:pt>
                <c:pt idx="132">
                  <c:v>1.85</c:v>
                </c:pt>
                <c:pt idx="133">
                  <c:v>1.44</c:v>
                </c:pt>
                <c:pt idx="134">
                  <c:v>0.66</c:v>
                </c:pt>
                <c:pt idx="135">
                  <c:v>1.2</c:v>
                </c:pt>
                <c:pt idx="136">
                  <c:v>0.94</c:v>
                </c:pt>
                <c:pt idx="137">
                  <c:v>0.89</c:v>
                </c:pt>
                <c:pt idx="138">
                  <c:v>0.47</c:v>
                </c:pt>
                <c:pt idx="139">
                  <c:v>1</c:v>
                </c:pt>
                <c:pt idx="140">
                  <c:v>0.76</c:v>
                </c:pt>
                <c:pt idx="141">
                  <c:v>0.6</c:v>
                </c:pt>
                <c:pt idx="142">
                  <c:v>1.03</c:v>
                </c:pt>
                <c:pt idx="143">
                  <c:v>0.82</c:v>
                </c:pt>
                <c:pt idx="144">
                  <c:v>1.1000000000000001</c:v>
                </c:pt>
                <c:pt idx="145">
                  <c:v>1.78</c:v>
                </c:pt>
                <c:pt idx="146">
                  <c:v>0.88</c:v>
                </c:pt>
                <c:pt idx="147">
                  <c:v>0.78</c:v>
                </c:pt>
                <c:pt idx="148">
                  <c:v>0.6</c:v>
                </c:pt>
                <c:pt idx="149">
                  <c:v>0.79</c:v>
                </c:pt>
                <c:pt idx="150">
                  <c:v>0.86</c:v>
                </c:pt>
                <c:pt idx="151">
                  <c:v>0.51</c:v>
                </c:pt>
                <c:pt idx="152">
                  <c:v>0.51</c:v>
                </c:pt>
                <c:pt idx="153">
                  <c:v>2.17</c:v>
                </c:pt>
                <c:pt idx="154">
                  <c:v>1.2</c:v>
                </c:pt>
                <c:pt idx="155">
                  <c:v>1.29</c:v>
                </c:pt>
                <c:pt idx="156">
                  <c:v>0.49</c:v>
                </c:pt>
                <c:pt idx="157">
                  <c:v>1.1200000000000001</c:v>
                </c:pt>
                <c:pt idx="158">
                  <c:v>0.88</c:v>
                </c:pt>
                <c:pt idx="159">
                  <c:v>0.76</c:v>
                </c:pt>
                <c:pt idx="160">
                  <c:v>0.6</c:v>
                </c:pt>
                <c:pt idx="161">
                  <c:v>0.6</c:v>
                </c:pt>
                <c:pt idx="162">
                  <c:v>0.53</c:v>
                </c:pt>
                <c:pt idx="163">
                  <c:v>0.77</c:v>
                </c:pt>
                <c:pt idx="164">
                  <c:v>0.91</c:v>
                </c:pt>
                <c:pt idx="165">
                  <c:v>1.31</c:v>
                </c:pt>
                <c:pt idx="166">
                  <c:v>0.39</c:v>
                </c:pt>
                <c:pt idx="167">
                  <c:v>1.03</c:v>
                </c:pt>
                <c:pt idx="168">
                  <c:v>0.57999999999999996</c:v>
                </c:pt>
                <c:pt idx="169">
                  <c:v>1.03</c:v>
                </c:pt>
                <c:pt idx="170">
                  <c:v>0.6</c:v>
                </c:pt>
                <c:pt idx="171">
                  <c:v>0.96</c:v>
                </c:pt>
                <c:pt idx="172">
                  <c:v>1.04</c:v>
                </c:pt>
                <c:pt idx="173">
                  <c:v>0.87</c:v>
                </c:pt>
                <c:pt idx="174">
                  <c:v>1.0900000000000001</c:v>
                </c:pt>
                <c:pt idx="175">
                  <c:v>0.81</c:v>
                </c:pt>
                <c:pt idx="176">
                  <c:v>0.36</c:v>
                </c:pt>
                <c:pt idx="177">
                  <c:v>0.78</c:v>
                </c:pt>
                <c:pt idx="178">
                  <c:v>0.9</c:v>
                </c:pt>
                <c:pt idx="179">
                  <c:v>0.26</c:v>
                </c:pt>
                <c:pt idx="180">
                  <c:v>0.6</c:v>
                </c:pt>
                <c:pt idx="181">
                  <c:v>0.76</c:v>
                </c:pt>
                <c:pt idx="182">
                  <c:v>1.33</c:v>
                </c:pt>
                <c:pt idx="183">
                  <c:v>0.39</c:v>
                </c:pt>
                <c:pt idx="184">
                  <c:v>1.08</c:v>
                </c:pt>
                <c:pt idx="185">
                  <c:v>0.68</c:v>
                </c:pt>
                <c:pt idx="186">
                  <c:v>0.62</c:v>
                </c:pt>
                <c:pt idx="187">
                  <c:v>0.52</c:v>
                </c:pt>
                <c:pt idx="188">
                  <c:v>1.1399999999999999</c:v>
                </c:pt>
                <c:pt idx="189">
                  <c:v>0.6</c:v>
                </c:pt>
                <c:pt idx="190">
                  <c:v>0.54</c:v>
                </c:pt>
                <c:pt idx="191">
                  <c:v>0.61</c:v>
                </c:pt>
                <c:pt idx="192">
                  <c:v>0.46</c:v>
                </c:pt>
                <c:pt idx="193">
                  <c:v>0.53</c:v>
                </c:pt>
                <c:pt idx="194">
                  <c:v>0.77</c:v>
                </c:pt>
                <c:pt idx="195">
                  <c:v>0.6</c:v>
                </c:pt>
                <c:pt idx="196">
                  <c:v>0.6</c:v>
                </c:pt>
                <c:pt idx="197">
                  <c:v>0.79</c:v>
                </c:pt>
                <c:pt idx="198">
                  <c:v>0.91</c:v>
                </c:pt>
                <c:pt idx="199">
                  <c:v>0.6</c:v>
                </c:pt>
                <c:pt idx="200">
                  <c:v>0.26</c:v>
                </c:pt>
                <c:pt idx="201">
                  <c:v>1.21</c:v>
                </c:pt>
                <c:pt idx="202">
                  <c:v>0.4</c:v>
                </c:pt>
                <c:pt idx="203">
                  <c:v>0.84</c:v>
                </c:pt>
                <c:pt idx="204">
                  <c:v>1.1299999999999999</c:v>
                </c:pt>
                <c:pt idx="205">
                  <c:v>0.64</c:v>
                </c:pt>
                <c:pt idx="206">
                  <c:v>0.85</c:v>
                </c:pt>
                <c:pt idx="207">
                  <c:v>0.86</c:v>
                </c:pt>
                <c:pt idx="208">
                  <c:v>0.98</c:v>
                </c:pt>
                <c:pt idx="209">
                  <c:v>0.49</c:v>
                </c:pt>
                <c:pt idx="210">
                  <c:v>1.1000000000000001</c:v>
                </c:pt>
                <c:pt idx="211">
                  <c:v>1.06</c:v>
                </c:pt>
                <c:pt idx="212">
                  <c:v>0.85</c:v>
                </c:pt>
                <c:pt idx="213">
                  <c:v>1.22</c:v>
                </c:pt>
                <c:pt idx="214">
                  <c:v>0.6</c:v>
                </c:pt>
                <c:pt idx="215">
                  <c:v>1.41</c:v>
                </c:pt>
                <c:pt idx="216">
                  <c:v>0.6</c:v>
                </c:pt>
                <c:pt idx="217">
                  <c:v>0.74</c:v>
                </c:pt>
                <c:pt idx="218">
                  <c:v>0.79</c:v>
                </c:pt>
                <c:pt idx="219">
                  <c:v>0.26</c:v>
                </c:pt>
                <c:pt idx="220">
                  <c:v>0.77</c:v>
                </c:pt>
                <c:pt idx="221">
                  <c:v>0.61</c:v>
                </c:pt>
                <c:pt idx="222">
                  <c:v>1.36</c:v>
                </c:pt>
                <c:pt idx="223">
                  <c:v>0.6</c:v>
                </c:pt>
                <c:pt idx="224">
                  <c:v>0.83</c:v>
                </c:pt>
                <c:pt idx="225">
                  <c:v>0.77</c:v>
                </c:pt>
                <c:pt idx="226">
                  <c:v>0.35</c:v>
                </c:pt>
                <c:pt idx="227">
                  <c:v>0.27</c:v>
                </c:pt>
                <c:pt idx="228">
                  <c:v>1.55</c:v>
                </c:pt>
                <c:pt idx="229">
                  <c:v>0.6</c:v>
                </c:pt>
                <c:pt idx="230">
                  <c:v>0.62</c:v>
                </c:pt>
                <c:pt idx="231">
                  <c:v>1.3</c:v>
                </c:pt>
                <c:pt idx="232">
                  <c:v>1.35</c:v>
                </c:pt>
                <c:pt idx="233">
                  <c:v>0.77</c:v>
                </c:pt>
                <c:pt idx="234">
                  <c:v>1.37</c:v>
                </c:pt>
                <c:pt idx="235">
                  <c:v>1.73</c:v>
                </c:pt>
                <c:pt idx="236">
                  <c:v>1.3</c:v>
                </c:pt>
                <c:pt idx="237">
                  <c:v>1.3</c:v>
                </c:pt>
                <c:pt idx="238">
                  <c:v>1.31</c:v>
                </c:pt>
                <c:pt idx="239">
                  <c:v>0.25</c:v>
                </c:pt>
                <c:pt idx="240">
                  <c:v>0.38</c:v>
                </c:pt>
                <c:pt idx="241">
                  <c:v>0.63</c:v>
                </c:pt>
                <c:pt idx="242">
                  <c:v>0.65</c:v>
                </c:pt>
                <c:pt idx="243">
                  <c:v>0.6</c:v>
                </c:pt>
                <c:pt idx="244">
                  <c:v>0.6</c:v>
                </c:pt>
                <c:pt idx="245">
                  <c:v>0.55000000000000004</c:v>
                </c:pt>
                <c:pt idx="246">
                  <c:v>0.47</c:v>
                </c:pt>
                <c:pt idx="247">
                  <c:v>0.49</c:v>
                </c:pt>
                <c:pt idx="248">
                  <c:v>0.6</c:v>
                </c:pt>
                <c:pt idx="249">
                  <c:v>0.6</c:v>
                </c:pt>
                <c:pt idx="250">
                  <c:v>0.33</c:v>
                </c:pt>
                <c:pt idx="251">
                  <c:v>0.6</c:v>
                </c:pt>
                <c:pt idx="252">
                  <c:v>0.78</c:v>
                </c:pt>
                <c:pt idx="253">
                  <c:v>0.44</c:v>
                </c:pt>
                <c:pt idx="254">
                  <c:v>0.5</c:v>
                </c:pt>
                <c:pt idx="255">
                  <c:v>1.5</c:v>
                </c:pt>
                <c:pt idx="256">
                  <c:v>1.51</c:v>
                </c:pt>
                <c:pt idx="257">
                  <c:v>0.5</c:v>
                </c:pt>
                <c:pt idx="258">
                  <c:v>1.1000000000000001</c:v>
                </c:pt>
                <c:pt idx="259">
                  <c:v>1.1100000000000001</c:v>
                </c:pt>
                <c:pt idx="260">
                  <c:v>1.1200000000000001</c:v>
                </c:pt>
                <c:pt idx="261">
                  <c:v>0.75</c:v>
                </c:pt>
                <c:pt idx="262">
                  <c:v>0.76</c:v>
                </c:pt>
                <c:pt idx="263">
                  <c:v>0.43</c:v>
                </c:pt>
                <c:pt idx="264">
                  <c:v>0.86</c:v>
                </c:pt>
                <c:pt idx="265">
                  <c:v>0.51</c:v>
                </c:pt>
                <c:pt idx="266">
                  <c:v>0.67</c:v>
                </c:pt>
                <c:pt idx="267">
                  <c:v>1.0900000000000001</c:v>
                </c:pt>
                <c:pt idx="268">
                  <c:v>1.1200000000000001</c:v>
                </c:pt>
                <c:pt idx="269">
                  <c:v>1.23</c:v>
                </c:pt>
                <c:pt idx="270">
                  <c:v>1.22</c:v>
                </c:pt>
                <c:pt idx="271">
                  <c:v>1.1100000000000001</c:v>
                </c:pt>
                <c:pt idx="272">
                  <c:v>1.64</c:v>
                </c:pt>
                <c:pt idx="273">
                  <c:v>1.58</c:v>
                </c:pt>
                <c:pt idx="274">
                  <c:v>1.7</c:v>
                </c:pt>
                <c:pt idx="275">
                  <c:v>2.0499999999999998</c:v>
                </c:pt>
                <c:pt idx="276">
                  <c:v>2</c:v>
                </c:pt>
                <c:pt idx="277">
                  <c:v>2.23</c:v>
                </c:pt>
                <c:pt idx="278">
                  <c:v>2.16</c:v>
                </c:pt>
                <c:pt idx="279">
                  <c:v>2</c:v>
                </c:pt>
                <c:pt idx="280">
                  <c:v>1.93</c:v>
                </c:pt>
                <c:pt idx="281">
                  <c:v>1.8</c:v>
                </c:pt>
                <c:pt idx="282">
                  <c:v>1.92</c:v>
                </c:pt>
                <c:pt idx="283">
                  <c:v>0.82</c:v>
                </c:pt>
                <c:pt idx="284">
                  <c:v>0.87</c:v>
                </c:pt>
                <c:pt idx="285">
                  <c:v>1.05</c:v>
                </c:pt>
                <c:pt idx="286">
                  <c:v>1.07</c:v>
                </c:pt>
                <c:pt idx="287">
                  <c:v>1.1399999999999999</c:v>
                </c:pt>
                <c:pt idx="288">
                  <c:v>1.1499999999999999</c:v>
                </c:pt>
                <c:pt idx="289">
                  <c:v>1.7</c:v>
                </c:pt>
                <c:pt idx="290">
                  <c:v>1.83</c:v>
                </c:pt>
                <c:pt idx="291">
                  <c:v>1.79</c:v>
                </c:pt>
                <c:pt idx="292">
                  <c:v>1.81</c:v>
                </c:pt>
                <c:pt idx="293">
                  <c:v>1.84</c:v>
                </c:pt>
                <c:pt idx="294">
                  <c:v>1.36</c:v>
                </c:pt>
                <c:pt idx="295">
                  <c:v>1.36</c:v>
                </c:pt>
                <c:pt idx="296">
                  <c:v>1.36</c:v>
                </c:pt>
                <c:pt idx="297">
                  <c:v>0.36</c:v>
                </c:pt>
                <c:pt idx="298">
                  <c:v>0.44</c:v>
                </c:pt>
                <c:pt idx="299">
                  <c:v>0.6</c:v>
                </c:pt>
                <c:pt idx="300">
                  <c:v>0.6</c:v>
                </c:pt>
                <c:pt idx="301">
                  <c:v>0.6</c:v>
                </c:pt>
                <c:pt idx="302">
                  <c:v>0.6</c:v>
                </c:pt>
                <c:pt idx="303">
                  <c:v>0.6</c:v>
                </c:pt>
                <c:pt idx="304">
                  <c:v>1.4</c:v>
                </c:pt>
                <c:pt idx="305">
                  <c:v>1.36</c:v>
                </c:pt>
                <c:pt idx="306">
                  <c:v>1.36</c:v>
                </c:pt>
                <c:pt idx="307">
                  <c:v>1.36</c:v>
                </c:pt>
                <c:pt idx="308">
                  <c:v>1.37</c:v>
                </c:pt>
                <c:pt idx="309">
                  <c:v>1.37</c:v>
                </c:pt>
                <c:pt idx="310">
                  <c:v>1.37</c:v>
                </c:pt>
                <c:pt idx="311">
                  <c:v>1.37</c:v>
                </c:pt>
                <c:pt idx="312">
                  <c:v>1.37</c:v>
                </c:pt>
                <c:pt idx="313">
                  <c:v>0.75</c:v>
                </c:pt>
                <c:pt idx="314">
                  <c:v>0.6</c:v>
                </c:pt>
                <c:pt idx="315">
                  <c:v>0.6</c:v>
                </c:pt>
                <c:pt idx="316">
                  <c:v>0.6</c:v>
                </c:pt>
                <c:pt idx="317">
                  <c:v>0.6</c:v>
                </c:pt>
                <c:pt idx="318">
                  <c:v>0.61</c:v>
                </c:pt>
                <c:pt idx="319">
                  <c:v>0.8</c:v>
                </c:pt>
                <c:pt idx="320">
                  <c:v>0.6</c:v>
                </c:pt>
                <c:pt idx="321">
                  <c:v>0.6</c:v>
                </c:pt>
                <c:pt idx="322">
                  <c:v>0.6</c:v>
                </c:pt>
                <c:pt idx="323">
                  <c:v>0.6</c:v>
                </c:pt>
                <c:pt idx="324">
                  <c:v>0.81</c:v>
                </c:pt>
                <c:pt idx="325">
                  <c:v>0.99</c:v>
                </c:pt>
                <c:pt idx="326">
                  <c:v>1.03</c:v>
                </c:pt>
                <c:pt idx="327">
                  <c:v>1.27</c:v>
                </c:pt>
                <c:pt idx="328">
                  <c:v>1.36</c:v>
                </c:pt>
                <c:pt idx="329">
                  <c:v>1.42</c:v>
                </c:pt>
                <c:pt idx="330">
                  <c:v>0.49</c:v>
                </c:pt>
                <c:pt idx="331">
                  <c:v>1.36</c:v>
                </c:pt>
                <c:pt idx="332">
                  <c:v>0.55000000000000004</c:v>
                </c:pt>
                <c:pt idx="333">
                  <c:v>0.6</c:v>
                </c:pt>
                <c:pt idx="334">
                  <c:v>0.6</c:v>
                </c:pt>
                <c:pt idx="335">
                  <c:v>1.29</c:v>
                </c:pt>
                <c:pt idx="336">
                  <c:v>1.02</c:v>
                </c:pt>
                <c:pt idx="337">
                  <c:v>1.28</c:v>
                </c:pt>
                <c:pt idx="338">
                  <c:v>1.38</c:v>
                </c:pt>
                <c:pt idx="339">
                  <c:v>0.43</c:v>
                </c:pt>
                <c:pt idx="340">
                  <c:v>1.1499999999999999</c:v>
                </c:pt>
                <c:pt idx="341">
                  <c:v>1.34</c:v>
                </c:pt>
                <c:pt idx="342">
                  <c:v>0.28999999999999998</c:v>
                </c:pt>
                <c:pt idx="343">
                  <c:v>1.37</c:v>
                </c:pt>
                <c:pt idx="344">
                  <c:v>1.1000000000000001</c:v>
                </c:pt>
                <c:pt idx="345">
                  <c:v>0.6</c:v>
                </c:pt>
                <c:pt idx="346">
                  <c:v>1.28</c:v>
                </c:pt>
                <c:pt idx="347">
                  <c:v>1.03</c:v>
                </c:pt>
                <c:pt idx="348">
                  <c:v>0.3</c:v>
                </c:pt>
                <c:pt idx="349">
                  <c:v>0.61</c:v>
                </c:pt>
                <c:pt idx="350">
                  <c:v>1.29</c:v>
                </c:pt>
                <c:pt idx="351">
                  <c:v>1.1200000000000001</c:v>
                </c:pt>
                <c:pt idx="352">
                  <c:v>0.89</c:v>
                </c:pt>
                <c:pt idx="353">
                  <c:v>0.78</c:v>
                </c:pt>
                <c:pt idx="354">
                  <c:v>1.08</c:v>
                </c:pt>
                <c:pt idx="355">
                  <c:v>0.45</c:v>
                </c:pt>
                <c:pt idx="356">
                  <c:v>1.1599999999999999</c:v>
                </c:pt>
                <c:pt idx="357">
                  <c:v>0.88</c:v>
                </c:pt>
                <c:pt idx="358">
                  <c:v>1.24</c:v>
                </c:pt>
                <c:pt idx="359">
                  <c:v>0.78</c:v>
                </c:pt>
                <c:pt idx="360">
                  <c:v>1.06</c:v>
                </c:pt>
                <c:pt idx="361">
                  <c:v>0.96</c:v>
                </c:pt>
                <c:pt idx="362">
                  <c:v>0.65</c:v>
                </c:pt>
                <c:pt idx="363">
                  <c:v>1.03</c:v>
                </c:pt>
                <c:pt idx="364">
                  <c:v>1.3</c:v>
                </c:pt>
                <c:pt idx="365">
                  <c:v>1.08</c:v>
                </c:pt>
                <c:pt idx="366">
                  <c:v>1.31</c:v>
                </c:pt>
                <c:pt idx="367">
                  <c:v>1.59</c:v>
                </c:pt>
                <c:pt idx="368">
                  <c:v>1.3</c:v>
                </c:pt>
                <c:pt idx="369">
                  <c:v>1.21</c:v>
                </c:pt>
                <c:pt idx="370">
                  <c:v>0.53</c:v>
                </c:pt>
                <c:pt idx="371">
                  <c:v>0.42</c:v>
                </c:pt>
                <c:pt idx="372">
                  <c:v>0.76</c:v>
                </c:pt>
                <c:pt idx="373">
                  <c:v>1.32</c:v>
                </c:pt>
                <c:pt idx="374">
                  <c:v>0.49</c:v>
                </c:pt>
                <c:pt idx="375">
                  <c:v>1.1399999999999999</c:v>
                </c:pt>
                <c:pt idx="376">
                  <c:v>1.34</c:v>
                </c:pt>
                <c:pt idx="377">
                  <c:v>1.17</c:v>
                </c:pt>
                <c:pt idx="378">
                  <c:v>1.33</c:v>
                </c:pt>
                <c:pt idx="379">
                  <c:v>0.87</c:v>
                </c:pt>
                <c:pt idx="380">
                  <c:v>0.62</c:v>
                </c:pt>
                <c:pt idx="381">
                  <c:v>0.64</c:v>
                </c:pt>
                <c:pt idx="382">
                  <c:v>1.48</c:v>
                </c:pt>
                <c:pt idx="383">
                  <c:v>1.28</c:v>
                </c:pt>
                <c:pt idx="384">
                  <c:v>0.97</c:v>
                </c:pt>
                <c:pt idx="385">
                  <c:v>1.29</c:v>
                </c:pt>
                <c:pt idx="386">
                  <c:v>0.57999999999999996</c:v>
                </c:pt>
                <c:pt idx="387">
                  <c:v>1.03</c:v>
                </c:pt>
                <c:pt idx="388">
                  <c:v>1.06</c:v>
                </c:pt>
                <c:pt idx="389">
                  <c:v>1.1100000000000001</c:v>
                </c:pt>
                <c:pt idx="390">
                  <c:v>1.25</c:v>
                </c:pt>
                <c:pt idx="391">
                  <c:v>0.71</c:v>
                </c:pt>
                <c:pt idx="392">
                  <c:v>0.85</c:v>
                </c:pt>
                <c:pt idx="393">
                  <c:v>1.03</c:v>
                </c:pt>
                <c:pt idx="394">
                  <c:v>0.97</c:v>
                </c:pt>
                <c:pt idx="395">
                  <c:v>1.07</c:v>
                </c:pt>
                <c:pt idx="396">
                  <c:v>0.9</c:v>
                </c:pt>
                <c:pt idx="397">
                  <c:v>0.68</c:v>
                </c:pt>
                <c:pt idx="398">
                  <c:v>0.74</c:v>
                </c:pt>
                <c:pt idx="399">
                  <c:v>1.43</c:v>
                </c:pt>
                <c:pt idx="400">
                  <c:v>1.4</c:v>
                </c:pt>
                <c:pt idx="401">
                  <c:v>0.6</c:v>
                </c:pt>
                <c:pt idx="402">
                  <c:v>0.21</c:v>
                </c:pt>
                <c:pt idx="403">
                  <c:v>0.85</c:v>
                </c:pt>
                <c:pt idx="404">
                  <c:v>1.26</c:v>
                </c:pt>
                <c:pt idx="405">
                  <c:v>0.99</c:v>
                </c:pt>
                <c:pt idx="406">
                  <c:v>1.01</c:v>
                </c:pt>
                <c:pt idx="407">
                  <c:v>1.42</c:v>
                </c:pt>
                <c:pt idx="408">
                  <c:v>1.34</c:v>
                </c:pt>
                <c:pt idx="409">
                  <c:v>1.46</c:v>
                </c:pt>
                <c:pt idx="410">
                  <c:v>0.97</c:v>
                </c:pt>
                <c:pt idx="411">
                  <c:v>1.02</c:v>
                </c:pt>
                <c:pt idx="412">
                  <c:v>0.93</c:v>
                </c:pt>
                <c:pt idx="413">
                  <c:v>0.67</c:v>
                </c:pt>
                <c:pt idx="414">
                  <c:v>1.37</c:v>
                </c:pt>
                <c:pt idx="415">
                  <c:v>0.6</c:v>
                </c:pt>
                <c:pt idx="416">
                  <c:v>0.65</c:v>
                </c:pt>
                <c:pt idx="417">
                  <c:v>1.31</c:v>
                </c:pt>
                <c:pt idx="418">
                  <c:v>1.02</c:v>
                </c:pt>
                <c:pt idx="419">
                  <c:v>1.02</c:v>
                </c:pt>
                <c:pt idx="420">
                  <c:v>0.6</c:v>
                </c:pt>
                <c:pt idx="421">
                  <c:v>0.98</c:v>
                </c:pt>
                <c:pt idx="422">
                  <c:v>0.83</c:v>
                </c:pt>
                <c:pt idx="423">
                  <c:v>0.34</c:v>
                </c:pt>
                <c:pt idx="424">
                  <c:v>1.1599999999999999</c:v>
                </c:pt>
                <c:pt idx="425">
                  <c:v>0.6</c:v>
                </c:pt>
                <c:pt idx="426">
                  <c:v>0.6</c:v>
                </c:pt>
                <c:pt idx="427">
                  <c:v>0.81</c:v>
                </c:pt>
                <c:pt idx="428">
                  <c:v>0.89</c:v>
                </c:pt>
                <c:pt idx="429">
                  <c:v>1.27</c:v>
                </c:pt>
                <c:pt idx="430">
                  <c:v>0.66</c:v>
                </c:pt>
                <c:pt idx="431">
                  <c:v>1.34</c:v>
                </c:pt>
                <c:pt idx="432">
                  <c:v>0.67</c:v>
                </c:pt>
                <c:pt idx="433">
                  <c:v>0.49</c:v>
                </c:pt>
                <c:pt idx="434">
                  <c:v>1.31</c:v>
                </c:pt>
                <c:pt idx="435">
                  <c:v>0.88</c:v>
                </c:pt>
                <c:pt idx="436">
                  <c:v>0.66</c:v>
                </c:pt>
                <c:pt idx="437">
                  <c:v>1.27</c:v>
                </c:pt>
                <c:pt idx="438">
                  <c:v>0.67</c:v>
                </c:pt>
                <c:pt idx="439">
                  <c:v>0.66</c:v>
                </c:pt>
                <c:pt idx="440">
                  <c:v>0.6</c:v>
                </c:pt>
                <c:pt idx="441">
                  <c:v>0.6</c:v>
                </c:pt>
                <c:pt idx="442">
                  <c:v>0.91</c:v>
                </c:pt>
                <c:pt idx="443">
                  <c:v>0.41</c:v>
                </c:pt>
                <c:pt idx="444">
                  <c:v>1.34</c:v>
                </c:pt>
                <c:pt idx="445">
                  <c:v>0.91</c:v>
                </c:pt>
                <c:pt idx="446">
                  <c:v>0.28999999999999998</c:v>
                </c:pt>
                <c:pt idx="447">
                  <c:v>0.8</c:v>
                </c:pt>
                <c:pt idx="448">
                  <c:v>0.27</c:v>
                </c:pt>
                <c:pt idx="449">
                  <c:v>0.6</c:v>
                </c:pt>
                <c:pt idx="450">
                  <c:v>0.6</c:v>
                </c:pt>
                <c:pt idx="451">
                  <c:v>0.23</c:v>
                </c:pt>
                <c:pt idx="452">
                  <c:v>0.88</c:v>
                </c:pt>
                <c:pt idx="453">
                  <c:v>0.71</c:v>
                </c:pt>
                <c:pt idx="454">
                  <c:v>0.36</c:v>
                </c:pt>
                <c:pt idx="455">
                  <c:v>0.6</c:v>
                </c:pt>
                <c:pt idx="456">
                  <c:v>0.73</c:v>
                </c:pt>
                <c:pt idx="457">
                  <c:v>0.69</c:v>
                </c:pt>
                <c:pt idx="458">
                  <c:v>0.77</c:v>
                </c:pt>
                <c:pt idx="459">
                  <c:v>0.75</c:v>
                </c:pt>
                <c:pt idx="460">
                  <c:v>0.51</c:v>
                </c:pt>
                <c:pt idx="461">
                  <c:v>0.71</c:v>
                </c:pt>
                <c:pt idx="462">
                  <c:v>0.6</c:v>
                </c:pt>
                <c:pt idx="463">
                  <c:v>0.6</c:v>
                </c:pt>
                <c:pt idx="464">
                  <c:v>0.6</c:v>
                </c:pt>
                <c:pt idx="465">
                  <c:v>0.6</c:v>
                </c:pt>
                <c:pt idx="466">
                  <c:v>0.6</c:v>
                </c:pt>
                <c:pt idx="467">
                  <c:v>0.6</c:v>
                </c:pt>
                <c:pt idx="468">
                  <c:v>0.6</c:v>
                </c:pt>
                <c:pt idx="469">
                  <c:v>0.6</c:v>
                </c:pt>
                <c:pt idx="470">
                  <c:v>0.6</c:v>
                </c:pt>
                <c:pt idx="471">
                  <c:v>0.45</c:v>
                </c:pt>
                <c:pt idx="472">
                  <c:v>0.6</c:v>
                </c:pt>
                <c:pt idx="473">
                  <c:v>0.6</c:v>
                </c:pt>
                <c:pt idx="474">
                  <c:v>0.42</c:v>
                </c:pt>
                <c:pt idx="475">
                  <c:v>0.33</c:v>
                </c:pt>
                <c:pt idx="476">
                  <c:v>0.6</c:v>
                </c:pt>
                <c:pt idx="477">
                  <c:v>0.41</c:v>
                </c:pt>
                <c:pt idx="478">
                  <c:v>0.4</c:v>
                </c:pt>
                <c:pt idx="479">
                  <c:v>0.6</c:v>
                </c:pt>
                <c:pt idx="480">
                  <c:v>0.6</c:v>
                </c:pt>
                <c:pt idx="481">
                  <c:v>1.17</c:v>
                </c:pt>
                <c:pt idx="482">
                  <c:v>1.1599999999999999</c:v>
                </c:pt>
                <c:pt idx="483">
                  <c:v>1.03</c:v>
                </c:pt>
                <c:pt idx="484">
                  <c:v>1.03</c:v>
                </c:pt>
                <c:pt idx="485">
                  <c:v>0.81</c:v>
                </c:pt>
                <c:pt idx="486">
                  <c:v>0.85</c:v>
                </c:pt>
                <c:pt idx="487">
                  <c:v>1.34</c:v>
                </c:pt>
                <c:pt idx="488">
                  <c:v>1.01</c:v>
                </c:pt>
                <c:pt idx="489">
                  <c:v>1.5</c:v>
                </c:pt>
                <c:pt idx="490">
                  <c:v>0.72</c:v>
                </c:pt>
                <c:pt idx="491">
                  <c:v>1.04</c:v>
                </c:pt>
                <c:pt idx="492">
                  <c:v>1.05</c:v>
                </c:pt>
                <c:pt idx="493">
                  <c:v>0.3</c:v>
                </c:pt>
                <c:pt idx="494">
                  <c:v>1.08</c:v>
                </c:pt>
                <c:pt idx="495">
                  <c:v>1.0900000000000001</c:v>
                </c:pt>
                <c:pt idx="496">
                  <c:v>0.92</c:v>
                </c:pt>
                <c:pt idx="497">
                  <c:v>1.04</c:v>
                </c:pt>
                <c:pt idx="498">
                  <c:v>0.51</c:v>
                </c:pt>
                <c:pt idx="499">
                  <c:v>0.99</c:v>
                </c:pt>
                <c:pt idx="500">
                  <c:v>0.65</c:v>
                </c:pt>
                <c:pt idx="501">
                  <c:v>0.54</c:v>
                </c:pt>
                <c:pt idx="502">
                  <c:v>0.78</c:v>
                </c:pt>
                <c:pt idx="503">
                  <c:v>0.82</c:v>
                </c:pt>
                <c:pt idx="504">
                  <c:v>0.86</c:v>
                </c:pt>
                <c:pt idx="505">
                  <c:v>0.3</c:v>
                </c:pt>
                <c:pt idx="506">
                  <c:v>0.96</c:v>
                </c:pt>
                <c:pt idx="507">
                  <c:v>0.6</c:v>
                </c:pt>
                <c:pt idx="508">
                  <c:v>0.6</c:v>
                </c:pt>
                <c:pt idx="509">
                  <c:v>0.6</c:v>
                </c:pt>
                <c:pt idx="510">
                  <c:v>0.6</c:v>
                </c:pt>
                <c:pt idx="511">
                  <c:v>0.73</c:v>
                </c:pt>
                <c:pt idx="512">
                  <c:v>0.72</c:v>
                </c:pt>
                <c:pt idx="513">
                  <c:v>1.45</c:v>
                </c:pt>
                <c:pt idx="514">
                  <c:v>1.44</c:v>
                </c:pt>
                <c:pt idx="515">
                  <c:v>1.44</c:v>
                </c:pt>
                <c:pt idx="516">
                  <c:v>1.43</c:v>
                </c:pt>
                <c:pt idx="517">
                  <c:v>1.01</c:v>
                </c:pt>
                <c:pt idx="518">
                  <c:v>1.02</c:v>
                </c:pt>
                <c:pt idx="519">
                  <c:v>1.02</c:v>
                </c:pt>
                <c:pt idx="520">
                  <c:v>0.71</c:v>
                </c:pt>
                <c:pt idx="521">
                  <c:v>0.71</c:v>
                </c:pt>
                <c:pt idx="522">
                  <c:v>0.7</c:v>
                </c:pt>
                <c:pt idx="523">
                  <c:v>0.69</c:v>
                </c:pt>
                <c:pt idx="524">
                  <c:v>0.68</c:v>
                </c:pt>
                <c:pt idx="525">
                  <c:v>0.9</c:v>
                </c:pt>
                <c:pt idx="526">
                  <c:v>0.9</c:v>
                </c:pt>
                <c:pt idx="527">
                  <c:v>0.89</c:v>
                </c:pt>
                <c:pt idx="528">
                  <c:v>0.88</c:v>
                </c:pt>
                <c:pt idx="529">
                  <c:v>0.6</c:v>
                </c:pt>
                <c:pt idx="530">
                  <c:v>0.6</c:v>
                </c:pt>
                <c:pt idx="531">
                  <c:v>0.6</c:v>
                </c:pt>
                <c:pt idx="532">
                  <c:v>0.87</c:v>
                </c:pt>
                <c:pt idx="533">
                  <c:v>0.75</c:v>
                </c:pt>
                <c:pt idx="534">
                  <c:v>0.66</c:v>
                </c:pt>
                <c:pt idx="535">
                  <c:v>0.6</c:v>
                </c:pt>
                <c:pt idx="536">
                  <c:v>0.46</c:v>
                </c:pt>
                <c:pt idx="537">
                  <c:v>0.73</c:v>
                </c:pt>
                <c:pt idx="538">
                  <c:v>0.7</c:v>
                </c:pt>
                <c:pt idx="539">
                  <c:v>0.78</c:v>
                </c:pt>
                <c:pt idx="540">
                  <c:v>0.81</c:v>
                </c:pt>
                <c:pt idx="541">
                  <c:v>0.79</c:v>
                </c:pt>
                <c:pt idx="542">
                  <c:v>0.76</c:v>
                </c:pt>
                <c:pt idx="543">
                  <c:v>0.71</c:v>
                </c:pt>
                <c:pt idx="544">
                  <c:v>0.63</c:v>
                </c:pt>
                <c:pt idx="545">
                  <c:v>0.37</c:v>
                </c:pt>
                <c:pt idx="546">
                  <c:v>0.45</c:v>
                </c:pt>
                <c:pt idx="547">
                  <c:v>0.67</c:v>
                </c:pt>
                <c:pt idx="548">
                  <c:v>0.63</c:v>
                </c:pt>
                <c:pt idx="549">
                  <c:v>0.73</c:v>
                </c:pt>
                <c:pt idx="550">
                  <c:v>0.92</c:v>
                </c:pt>
                <c:pt idx="551">
                  <c:v>0.96</c:v>
                </c:pt>
                <c:pt idx="552">
                  <c:v>0.96</c:v>
                </c:pt>
                <c:pt idx="553">
                  <c:v>0.86</c:v>
                </c:pt>
                <c:pt idx="554">
                  <c:v>0.87</c:v>
                </c:pt>
                <c:pt idx="555">
                  <c:v>0.84</c:v>
                </c:pt>
                <c:pt idx="556">
                  <c:v>0.74</c:v>
                </c:pt>
                <c:pt idx="557">
                  <c:v>0.61</c:v>
                </c:pt>
                <c:pt idx="558">
                  <c:v>0.6</c:v>
                </c:pt>
                <c:pt idx="559">
                  <c:v>0.5</c:v>
                </c:pt>
                <c:pt idx="560">
                  <c:v>0.36</c:v>
                </c:pt>
                <c:pt idx="561">
                  <c:v>0.44</c:v>
                </c:pt>
                <c:pt idx="562">
                  <c:v>0.38</c:v>
                </c:pt>
                <c:pt idx="563">
                  <c:v>0.34</c:v>
                </c:pt>
                <c:pt idx="564">
                  <c:v>0.28000000000000003</c:v>
                </c:pt>
                <c:pt idx="565">
                  <c:v>0.85</c:v>
                </c:pt>
                <c:pt idx="566">
                  <c:v>0.84</c:v>
                </c:pt>
                <c:pt idx="567">
                  <c:v>0.82</c:v>
                </c:pt>
                <c:pt idx="568">
                  <c:v>0.8</c:v>
                </c:pt>
                <c:pt idx="569">
                  <c:v>0.78</c:v>
                </c:pt>
                <c:pt idx="570">
                  <c:v>0.75</c:v>
                </c:pt>
                <c:pt idx="571">
                  <c:v>0.71</c:v>
                </c:pt>
                <c:pt idx="572">
                  <c:v>0.6</c:v>
                </c:pt>
                <c:pt idx="573">
                  <c:v>0.62</c:v>
                </c:pt>
                <c:pt idx="574">
                  <c:v>0.47</c:v>
                </c:pt>
                <c:pt idx="575">
                  <c:v>0.41</c:v>
                </c:pt>
                <c:pt idx="576">
                  <c:v>0.9</c:v>
                </c:pt>
                <c:pt idx="577">
                  <c:v>0.91</c:v>
                </c:pt>
                <c:pt idx="578">
                  <c:v>0.6</c:v>
                </c:pt>
                <c:pt idx="579">
                  <c:v>0.6</c:v>
                </c:pt>
                <c:pt idx="580">
                  <c:v>0.6</c:v>
                </c:pt>
                <c:pt idx="581">
                  <c:v>0.56000000000000005</c:v>
                </c:pt>
                <c:pt idx="582">
                  <c:v>0.35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82343424"/>
        <c:axId val="-50065616"/>
      </c:scatterChart>
      <c:valAx>
        <c:axId val="-282343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-50065616"/>
        <c:crosses val="autoZero"/>
        <c:crossBetween val="midCat"/>
      </c:valAx>
      <c:valAx>
        <c:axId val="-50065616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 (m/s)</a:t>
                </a:r>
                <a:endParaRPr lang="en-US" sz="70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-282343424"/>
        <c:crosses val="autoZero"/>
        <c:crossBetween val="midCat"/>
        <c:majorUnit val="0.60000000000000009"/>
        <c:minorUnit val="0.60000000000000009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Sheet1!$H$2:$H$585</c:f>
              <c:numCache>
                <c:formatCode>General</c:formatCode>
                <c:ptCount val="584"/>
                <c:pt idx="0">
                  <c:v>1.9</c:v>
                </c:pt>
                <c:pt idx="1">
                  <c:v>1</c:v>
                </c:pt>
                <c:pt idx="2">
                  <c:v>1.5</c:v>
                </c:pt>
                <c:pt idx="3">
                  <c:v>1</c:v>
                </c:pt>
                <c:pt idx="4">
                  <c:v>1.8</c:v>
                </c:pt>
                <c:pt idx="5">
                  <c:v>2.9</c:v>
                </c:pt>
                <c:pt idx="6">
                  <c:v>3.3</c:v>
                </c:pt>
                <c:pt idx="7">
                  <c:v>1</c:v>
                </c:pt>
                <c:pt idx="8">
                  <c:v>4</c:v>
                </c:pt>
                <c:pt idx="9">
                  <c:v>4</c:v>
                </c:pt>
                <c:pt idx="10">
                  <c:v>3.9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3.3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1.5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3.1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2.9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3</c:v>
                </c:pt>
                <c:pt idx="42">
                  <c:v>3.4</c:v>
                </c:pt>
                <c:pt idx="43">
                  <c:v>3.2</c:v>
                </c:pt>
                <c:pt idx="44">
                  <c:v>3</c:v>
                </c:pt>
                <c:pt idx="45">
                  <c:v>1.2</c:v>
                </c:pt>
                <c:pt idx="46">
                  <c:v>3.7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3.3</c:v>
                </c:pt>
                <c:pt idx="52">
                  <c:v>2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1.6</c:v>
                </c:pt>
                <c:pt idx="57">
                  <c:v>4</c:v>
                </c:pt>
                <c:pt idx="58">
                  <c:v>4</c:v>
                </c:pt>
                <c:pt idx="59">
                  <c:v>2.1</c:v>
                </c:pt>
                <c:pt idx="60">
                  <c:v>4</c:v>
                </c:pt>
                <c:pt idx="61">
                  <c:v>1</c:v>
                </c:pt>
                <c:pt idx="62">
                  <c:v>1</c:v>
                </c:pt>
                <c:pt idx="63">
                  <c:v>1.4</c:v>
                </c:pt>
                <c:pt idx="64">
                  <c:v>4</c:v>
                </c:pt>
                <c:pt idx="65">
                  <c:v>1.2</c:v>
                </c:pt>
                <c:pt idx="66">
                  <c:v>4</c:v>
                </c:pt>
                <c:pt idx="67">
                  <c:v>1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1.5</c:v>
                </c:pt>
                <c:pt idx="77">
                  <c:v>4</c:v>
                </c:pt>
                <c:pt idx="78">
                  <c:v>4</c:v>
                </c:pt>
                <c:pt idx="79">
                  <c:v>3.8</c:v>
                </c:pt>
                <c:pt idx="80">
                  <c:v>2.5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3.4</c:v>
                </c:pt>
                <c:pt idx="85">
                  <c:v>2.9</c:v>
                </c:pt>
                <c:pt idx="86">
                  <c:v>4</c:v>
                </c:pt>
                <c:pt idx="87">
                  <c:v>4</c:v>
                </c:pt>
                <c:pt idx="88">
                  <c:v>1</c:v>
                </c:pt>
                <c:pt idx="89">
                  <c:v>1.4</c:v>
                </c:pt>
                <c:pt idx="90">
                  <c:v>4</c:v>
                </c:pt>
                <c:pt idx="91">
                  <c:v>4</c:v>
                </c:pt>
                <c:pt idx="92">
                  <c:v>2.5</c:v>
                </c:pt>
                <c:pt idx="93">
                  <c:v>3.1</c:v>
                </c:pt>
                <c:pt idx="94">
                  <c:v>4</c:v>
                </c:pt>
                <c:pt idx="95">
                  <c:v>2.9</c:v>
                </c:pt>
                <c:pt idx="96">
                  <c:v>1.9</c:v>
                </c:pt>
                <c:pt idx="97">
                  <c:v>4</c:v>
                </c:pt>
                <c:pt idx="98">
                  <c:v>4</c:v>
                </c:pt>
                <c:pt idx="99">
                  <c:v>4</c:v>
                </c:pt>
                <c:pt idx="100">
                  <c:v>4</c:v>
                </c:pt>
                <c:pt idx="101">
                  <c:v>3.6</c:v>
                </c:pt>
                <c:pt idx="102">
                  <c:v>2.2000000000000002</c:v>
                </c:pt>
                <c:pt idx="103">
                  <c:v>4</c:v>
                </c:pt>
                <c:pt idx="104">
                  <c:v>4</c:v>
                </c:pt>
                <c:pt idx="105">
                  <c:v>3.8</c:v>
                </c:pt>
                <c:pt idx="106">
                  <c:v>2.1</c:v>
                </c:pt>
                <c:pt idx="107">
                  <c:v>4</c:v>
                </c:pt>
                <c:pt idx="108">
                  <c:v>4</c:v>
                </c:pt>
                <c:pt idx="109">
                  <c:v>3.3</c:v>
                </c:pt>
                <c:pt idx="110">
                  <c:v>3.4</c:v>
                </c:pt>
                <c:pt idx="111">
                  <c:v>1</c:v>
                </c:pt>
                <c:pt idx="112">
                  <c:v>2</c:v>
                </c:pt>
                <c:pt idx="113">
                  <c:v>4</c:v>
                </c:pt>
                <c:pt idx="114">
                  <c:v>4</c:v>
                </c:pt>
                <c:pt idx="115">
                  <c:v>4</c:v>
                </c:pt>
                <c:pt idx="116">
                  <c:v>1.2</c:v>
                </c:pt>
                <c:pt idx="117">
                  <c:v>4</c:v>
                </c:pt>
                <c:pt idx="118">
                  <c:v>4</c:v>
                </c:pt>
                <c:pt idx="119">
                  <c:v>4</c:v>
                </c:pt>
                <c:pt idx="120">
                  <c:v>4</c:v>
                </c:pt>
                <c:pt idx="121">
                  <c:v>1.7</c:v>
                </c:pt>
                <c:pt idx="122">
                  <c:v>4</c:v>
                </c:pt>
                <c:pt idx="123">
                  <c:v>4</c:v>
                </c:pt>
                <c:pt idx="124">
                  <c:v>3.8</c:v>
                </c:pt>
                <c:pt idx="125">
                  <c:v>4</c:v>
                </c:pt>
                <c:pt idx="126">
                  <c:v>2.5</c:v>
                </c:pt>
                <c:pt idx="127">
                  <c:v>4</c:v>
                </c:pt>
                <c:pt idx="128">
                  <c:v>1.6</c:v>
                </c:pt>
                <c:pt idx="129">
                  <c:v>1</c:v>
                </c:pt>
                <c:pt idx="130">
                  <c:v>4</c:v>
                </c:pt>
                <c:pt idx="131">
                  <c:v>1.3</c:v>
                </c:pt>
                <c:pt idx="132">
                  <c:v>2.4</c:v>
                </c:pt>
                <c:pt idx="133">
                  <c:v>4</c:v>
                </c:pt>
                <c:pt idx="134">
                  <c:v>3</c:v>
                </c:pt>
                <c:pt idx="135">
                  <c:v>1.9</c:v>
                </c:pt>
                <c:pt idx="136">
                  <c:v>2.8</c:v>
                </c:pt>
                <c:pt idx="137">
                  <c:v>2.8</c:v>
                </c:pt>
                <c:pt idx="138">
                  <c:v>4</c:v>
                </c:pt>
                <c:pt idx="139">
                  <c:v>4</c:v>
                </c:pt>
                <c:pt idx="140">
                  <c:v>4</c:v>
                </c:pt>
                <c:pt idx="141">
                  <c:v>3.5</c:v>
                </c:pt>
                <c:pt idx="142">
                  <c:v>4</c:v>
                </c:pt>
                <c:pt idx="143">
                  <c:v>4</c:v>
                </c:pt>
                <c:pt idx="144">
                  <c:v>2.5</c:v>
                </c:pt>
                <c:pt idx="145">
                  <c:v>3.5</c:v>
                </c:pt>
                <c:pt idx="146">
                  <c:v>4</c:v>
                </c:pt>
                <c:pt idx="147">
                  <c:v>1</c:v>
                </c:pt>
                <c:pt idx="148">
                  <c:v>4</c:v>
                </c:pt>
                <c:pt idx="149">
                  <c:v>4</c:v>
                </c:pt>
                <c:pt idx="150">
                  <c:v>4</c:v>
                </c:pt>
                <c:pt idx="151">
                  <c:v>2.8</c:v>
                </c:pt>
                <c:pt idx="152">
                  <c:v>3.6</c:v>
                </c:pt>
                <c:pt idx="153">
                  <c:v>3.7</c:v>
                </c:pt>
                <c:pt idx="154">
                  <c:v>1</c:v>
                </c:pt>
                <c:pt idx="155">
                  <c:v>1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1</c:v>
                </c:pt>
                <c:pt idx="160">
                  <c:v>3.9</c:v>
                </c:pt>
                <c:pt idx="161">
                  <c:v>2.5</c:v>
                </c:pt>
                <c:pt idx="162">
                  <c:v>3</c:v>
                </c:pt>
                <c:pt idx="163">
                  <c:v>1.2</c:v>
                </c:pt>
                <c:pt idx="164">
                  <c:v>1</c:v>
                </c:pt>
                <c:pt idx="165">
                  <c:v>4</c:v>
                </c:pt>
                <c:pt idx="166">
                  <c:v>1.8</c:v>
                </c:pt>
                <c:pt idx="167">
                  <c:v>4</c:v>
                </c:pt>
                <c:pt idx="168">
                  <c:v>4</c:v>
                </c:pt>
                <c:pt idx="169">
                  <c:v>4</c:v>
                </c:pt>
                <c:pt idx="170">
                  <c:v>1.7</c:v>
                </c:pt>
                <c:pt idx="171">
                  <c:v>1</c:v>
                </c:pt>
                <c:pt idx="172">
                  <c:v>4</c:v>
                </c:pt>
                <c:pt idx="173">
                  <c:v>4</c:v>
                </c:pt>
                <c:pt idx="174">
                  <c:v>4</c:v>
                </c:pt>
                <c:pt idx="175">
                  <c:v>3.1</c:v>
                </c:pt>
                <c:pt idx="176">
                  <c:v>1</c:v>
                </c:pt>
                <c:pt idx="177">
                  <c:v>1</c:v>
                </c:pt>
                <c:pt idx="178">
                  <c:v>4</c:v>
                </c:pt>
                <c:pt idx="179">
                  <c:v>1</c:v>
                </c:pt>
                <c:pt idx="180">
                  <c:v>3.4</c:v>
                </c:pt>
                <c:pt idx="181">
                  <c:v>1</c:v>
                </c:pt>
                <c:pt idx="182">
                  <c:v>4</c:v>
                </c:pt>
                <c:pt idx="183">
                  <c:v>1.6</c:v>
                </c:pt>
                <c:pt idx="184">
                  <c:v>4</c:v>
                </c:pt>
                <c:pt idx="185">
                  <c:v>2.8</c:v>
                </c:pt>
                <c:pt idx="186">
                  <c:v>4</c:v>
                </c:pt>
                <c:pt idx="187">
                  <c:v>4</c:v>
                </c:pt>
                <c:pt idx="188">
                  <c:v>4</c:v>
                </c:pt>
                <c:pt idx="189">
                  <c:v>3.5</c:v>
                </c:pt>
                <c:pt idx="190">
                  <c:v>3.5</c:v>
                </c:pt>
                <c:pt idx="191">
                  <c:v>1</c:v>
                </c:pt>
                <c:pt idx="192">
                  <c:v>3.3</c:v>
                </c:pt>
                <c:pt idx="193">
                  <c:v>3.9</c:v>
                </c:pt>
                <c:pt idx="194">
                  <c:v>1</c:v>
                </c:pt>
                <c:pt idx="195">
                  <c:v>1.5</c:v>
                </c:pt>
                <c:pt idx="196">
                  <c:v>1.2</c:v>
                </c:pt>
                <c:pt idx="197">
                  <c:v>1</c:v>
                </c:pt>
                <c:pt idx="198">
                  <c:v>4</c:v>
                </c:pt>
                <c:pt idx="199">
                  <c:v>3.8</c:v>
                </c:pt>
                <c:pt idx="200">
                  <c:v>1.4</c:v>
                </c:pt>
                <c:pt idx="201">
                  <c:v>4</c:v>
                </c:pt>
                <c:pt idx="202">
                  <c:v>2.1</c:v>
                </c:pt>
                <c:pt idx="203">
                  <c:v>4</c:v>
                </c:pt>
                <c:pt idx="204">
                  <c:v>4</c:v>
                </c:pt>
                <c:pt idx="205">
                  <c:v>1</c:v>
                </c:pt>
                <c:pt idx="206">
                  <c:v>4</c:v>
                </c:pt>
                <c:pt idx="207">
                  <c:v>4</c:v>
                </c:pt>
                <c:pt idx="208">
                  <c:v>1</c:v>
                </c:pt>
                <c:pt idx="209">
                  <c:v>4</c:v>
                </c:pt>
                <c:pt idx="210">
                  <c:v>4</c:v>
                </c:pt>
                <c:pt idx="211">
                  <c:v>4</c:v>
                </c:pt>
                <c:pt idx="212">
                  <c:v>1</c:v>
                </c:pt>
                <c:pt idx="213">
                  <c:v>4</c:v>
                </c:pt>
                <c:pt idx="214">
                  <c:v>1.9</c:v>
                </c:pt>
                <c:pt idx="215">
                  <c:v>4</c:v>
                </c:pt>
                <c:pt idx="216">
                  <c:v>2.7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3.6</c:v>
                </c:pt>
                <c:pt idx="221">
                  <c:v>1</c:v>
                </c:pt>
                <c:pt idx="222">
                  <c:v>1.1000000000000001</c:v>
                </c:pt>
                <c:pt idx="223">
                  <c:v>2.6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1.6</c:v>
                </c:pt>
                <c:pt idx="229">
                  <c:v>1.8</c:v>
                </c:pt>
                <c:pt idx="230">
                  <c:v>1</c:v>
                </c:pt>
                <c:pt idx="231">
                  <c:v>1</c:v>
                </c:pt>
                <c:pt idx="232">
                  <c:v>1.1000000000000001</c:v>
                </c:pt>
                <c:pt idx="233">
                  <c:v>1</c:v>
                </c:pt>
                <c:pt idx="234">
                  <c:v>1.1000000000000001</c:v>
                </c:pt>
                <c:pt idx="235">
                  <c:v>2.2000000000000002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2.8</c:v>
                </c:pt>
                <c:pt idx="240">
                  <c:v>4</c:v>
                </c:pt>
                <c:pt idx="241">
                  <c:v>4</c:v>
                </c:pt>
                <c:pt idx="242">
                  <c:v>4</c:v>
                </c:pt>
                <c:pt idx="243">
                  <c:v>2.8</c:v>
                </c:pt>
                <c:pt idx="244">
                  <c:v>2.6</c:v>
                </c:pt>
                <c:pt idx="245">
                  <c:v>4</c:v>
                </c:pt>
                <c:pt idx="246">
                  <c:v>2.2000000000000002</c:v>
                </c:pt>
                <c:pt idx="247">
                  <c:v>4</c:v>
                </c:pt>
                <c:pt idx="248">
                  <c:v>1.6</c:v>
                </c:pt>
                <c:pt idx="249">
                  <c:v>1.7</c:v>
                </c:pt>
                <c:pt idx="250">
                  <c:v>1</c:v>
                </c:pt>
                <c:pt idx="251">
                  <c:v>4</c:v>
                </c:pt>
                <c:pt idx="252">
                  <c:v>4</c:v>
                </c:pt>
                <c:pt idx="253">
                  <c:v>4</c:v>
                </c:pt>
                <c:pt idx="254">
                  <c:v>4</c:v>
                </c:pt>
                <c:pt idx="255">
                  <c:v>4</c:v>
                </c:pt>
                <c:pt idx="256">
                  <c:v>4</c:v>
                </c:pt>
                <c:pt idx="257">
                  <c:v>3.2</c:v>
                </c:pt>
                <c:pt idx="258">
                  <c:v>4</c:v>
                </c:pt>
                <c:pt idx="259">
                  <c:v>4</c:v>
                </c:pt>
                <c:pt idx="260">
                  <c:v>4</c:v>
                </c:pt>
                <c:pt idx="261">
                  <c:v>1</c:v>
                </c:pt>
                <c:pt idx="262">
                  <c:v>1</c:v>
                </c:pt>
                <c:pt idx="263">
                  <c:v>4</c:v>
                </c:pt>
                <c:pt idx="264">
                  <c:v>4</c:v>
                </c:pt>
                <c:pt idx="265">
                  <c:v>4</c:v>
                </c:pt>
                <c:pt idx="266">
                  <c:v>4</c:v>
                </c:pt>
                <c:pt idx="267">
                  <c:v>4</c:v>
                </c:pt>
                <c:pt idx="268">
                  <c:v>3</c:v>
                </c:pt>
                <c:pt idx="269">
                  <c:v>4</c:v>
                </c:pt>
                <c:pt idx="270">
                  <c:v>4</c:v>
                </c:pt>
                <c:pt idx="271">
                  <c:v>4</c:v>
                </c:pt>
                <c:pt idx="272">
                  <c:v>1.8</c:v>
                </c:pt>
                <c:pt idx="273">
                  <c:v>1.6</c:v>
                </c:pt>
                <c:pt idx="274">
                  <c:v>2</c:v>
                </c:pt>
                <c:pt idx="275">
                  <c:v>3.3</c:v>
                </c:pt>
                <c:pt idx="276">
                  <c:v>3</c:v>
                </c:pt>
                <c:pt idx="277">
                  <c:v>4</c:v>
                </c:pt>
                <c:pt idx="278">
                  <c:v>3.6</c:v>
                </c:pt>
                <c:pt idx="279">
                  <c:v>2.9</c:v>
                </c:pt>
                <c:pt idx="280">
                  <c:v>2.7</c:v>
                </c:pt>
                <c:pt idx="281">
                  <c:v>2.2000000000000002</c:v>
                </c:pt>
                <c:pt idx="282">
                  <c:v>2.6</c:v>
                </c:pt>
                <c:pt idx="283">
                  <c:v>4</c:v>
                </c:pt>
                <c:pt idx="284">
                  <c:v>4</c:v>
                </c:pt>
                <c:pt idx="285">
                  <c:v>4</c:v>
                </c:pt>
                <c:pt idx="286">
                  <c:v>4</c:v>
                </c:pt>
                <c:pt idx="287">
                  <c:v>4</c:v>
                </c:pt>
                <c:pt idx="288">
                  <c:v>4</c:v>
                </c:pt>
                <c:pt idx="289">
                  <c:v>1.8</c:v>
                </c:pt>
                <c:pt idx="290">
                  <c:v>2.1</c:v>
                </c:pt>
                <c:pt idx="291">
                  <c:v>2</c:v>
                </c:pt>
                <c:pt idx="292">
                  <c:v>2.1</c:v>
                </c:pt>
                <c:pt idx="293">
                  <c:v>2.2000000000000002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1.5</c:v>
                </c:pt>
                <c:pt idx="298">
                  <c:v>2</c:v>
                </c:pt>
                <c:pt idx="299">
                  <c:v>3.1</c:v>
                </c:pt>
                <c:pt idx="300">
                  <c:v>2.6</c:v>
                </c:pt>
                <c:pt idx="301">
                  <c:v>2.2000000000000002</c:v>
                </c:pt>
                <c:pt idx="302">
                  <c:v>1.9</c:v>
                </c:pt>
                <c:pt idx="303">
                  <c:v>1.7</c:v>
                </c:pt>
                <c:pt idx="304">
                  <c:v>1.1000000000000001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1.1000000000000001</c:v>
                </c:pt>
                <c:pt idx="317">
                  <c:v>3.1</c:v>
                </c:pt>
                <c:pt idx="318">
                  <c:v>1</c:v>
                </c:pt>
                <c:pt idx="319">
                  <c:v>2</c:v>
                </c:pt>
                <c:pt idx="320">
                  <c:v>1.1000000000000001</c:v>
                </c:pt>
                <c:pt idx="321">
                  <c:v>1.1000000000000001</c:v>
                </c:pt>
                <c:pt idx="322">
                  <c:v>3</c:v>
                </c:pt>
                <c:pt idx="323">
                  <c:v>2</c:v>
                </c:pt>
                <c:pt idx="324">
                  <c:v>3.8</c:v>
                </c:pt>
                <c:pt idx="325">
                  <c:v>4</c:v>
                </c:pt>
                <c:pt idx="326">
                  <c:v>1</c:v>
                </c:pt>
                <c:pt idx="327">
                  <c:v>4</c:v>
                </c:pt>
                <c:pt idx="328">
                  <c:v>2.4</c:v>
                </c:pt>
                <c:pt idx="329">
                  <c:v>2.6</c:v>
                </c:pt>
                <c:pt idx="330">
                  <c:v>4</c:v>
                </c:pt>
                <c:pt idx="331">
                  <c:v>2.2999999999999998</c:v>
                </c:pt>
                <c:pt idx="332">
                  <c:v>4</c:v>
                </c:pt>
                <c:pt idx="333">
                  <c:v>2.9</c:v>
                </c:pt>
                <c:pt idx="334">
                  <c:v>3.2</c:v>
                </c:pt>
                <c:pt idx="335">
                  <c:v>1.9</c:v>
                </c:pt>
                <c:pt idx="336">
                  <c:v>1</c:v>
                </c:pt>
                <c:pt idx="337">
                  <c:v>4</c:v>
                </c:pt>
                <c:pt idx="338">
                  <c:v>2.5</c:v>
                </c:pt>
                <c:pt idx="339">
                  <c:v>4</c:v>
                </c:pt>
                <c:pt idx="340">
                  <c:v>4</c:v>
                </c:pt>
                <c:pt idx="341">
                  <c:v>2.8</c:v>
                </c:pt>
                <c:pt idx="342">
                  <c:v>1.3</c:v>
                </c:pt>
                <c:pt idx="343">
                  <c:v>2.4</c:v>
                </c:pt>
                <c:pt idx="344">
                  <c:v>4</c:v>
                </c:pt>
                <c:pt idx="345">
                  <c:v>1.8</c:v>
                </c:pt>
                <c:pt idx="346">
                  <c:v>4</c:v>
                </c:pt>
                <c:pt idx="347">
                  <c:v>4</c:v>
                </c:pt>
                <c:pt idx="348">
                  <c:v>4</c:v>
                </c:pt>
                <c:pt idx="349">
                  <c:v>4</c:v>
                </c:pt>
                <c:pt idx="350">
                  <c:v>4</c:v>
                </c:pt>
                <c:pt idx="351">
                  <c:v>4</c:v>
                </c:pt>
                <c:pt idx="352">
                  <c:v>4</c:v>
                </c:pt>
                <c:pt idx="353">
                  <c:v>4</c:v>
                </c:pt>
                <c:pt idx="354">
                  <c:v>4</c:v>
                </c:pt>
                <c:pt idx="355">
                  <c:v>2.2000000000000002</c:v>
                </c:pt>
                <c:pt idx="356">
                  <c:v>4</c:v>
                </c:pt>
                <c:pt idx="357">
                  <c:v>4</c:v>
                </c:pt>
                <c:pt idx="358">
                  <c:v>2.2000000000000002</c:v>
                </c:pt>
                <c:pt idx="359">
                  <c:v>4</c:v>
                </c:pt>
                <c:pt idx="360">
                  <c:v>4</c:v>
                </c:pt>
                <c:pt idx="361">
                  <c:v>4</c:v>
                </c:pt>
                <c:pt idx="362">
                  <c:v>1</c:v>
                </c:pt>
                <c:pt idx="363">
                  <c:v>1</c:v>
                </c:pt>
                <c:pt idx="364">
                  <c:v>4</c:v>
                </c:pt>
                <c:pt idx="365">
                  <c:v>1.2</c:v>
                </c:pt>
                <c:pt idx="366">
                  <c:v>4</c:v>
                </c:pt>
                <c:pt idx="367">
                  <c:v>3.4</c:v>
                </c:pt>
                <c:pt idx="368">
                  <c:v>2.2000000000000002</c:v>
                </c:pt>
                <c:pt idx="369">
                  <c:v>2</c:v>
                </c:pt>
                <c:pt idx="370">
                  <c:v>4</c:v>
                </c:pt>
                <c:pt idx="371">
                  <c:v>4</c:v>
                </c:pt>
                <c:pt idx="372">
                  <c:v>4</c:v>
                </c:pt>
                <c:pt idx="373">
                  <c:v>4</c:v>
                </c:pt>
                <c:pt idx="374">
                  <c:v>4</c:v>
                </c:pt>
                <c:pt idx="375">
                  <c:v>4</c:v>
                </c:pt>
                <c:pt idx="376">
                  <c:v>4</c:v>
                </c:pt>
                <c:pt idx="377">
                  <c:v>1.8</c:v>
                </c:pt>
                <c:pt idx="378">
                  <c:v>4</c:v>
                </c:pt>
                <c:pt idx="379">
                  <c:v>4</c:v>
                </c:pt>
                <c:pt idx="380">
                  <c:v>4</c:v>
                </c:pt>
                <c:pt idx="381">
                  <c:v>4</c:v>
                </c:pt>
                <c:pt idx="382">
                  <c:v>2.8</c:v>
                </c:pt>
                <c:pt idx="383">
                  <c:v>2.5</c:v>
                </c:pt>
                <c:pt idx="384">
                  <c:v>1</c:v>
                </c:pt>
                <c:pt idx="385">
                  <c:v>2.5</c:v>
                </c:pt>
                <c:pt idx="386">
                  <c:v>4</c:v>
                </c:pt>
                <c:pt idx="387">
                  <c:v>1</c:v>
                </c:pt>
                <c:pt idx="388">
                  <c:v>4</c:v>
                </c:pt>
                <c:pt idx="389">
                  <c:v>1.6</c:v>
                </c:pt>
                <c:pt idx="390">
                  <c:v>2.2999999999999998</c:v>
                </c:pt>
                <c:pt idx="391">
                  <c:v>4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4</c:v>
                </c:pt>
                <c:pt idx="396">
                  <c:v>4</c:v>
                </c:pt>
                <c:pt idx="397">
                  <c:v>4</c:v>
                </c:pt>
                <c:pt idx="398">
                  <c:v>4</c:v>
                </c:pt>
                <c:pt idx="399">
                  <c:v>3.6</c:v>
                </c:pt>
                <c:pt idx="400">
                  <c:v>3.4</c:v>
                </c:pt>
                <c:pt idx="401">
                  <c:v>1.6</c:v>
                </c:pt>
                <c:pt idx="402">
                  <c:v>1</c:v>
                </c:pt>
                <c:pt idx="403">
                  <c:v>4</c:v>
                </c:pt>
                <c:pt idx="404">
                  <c:v>2.1</c:v>
                </c:pt>
                <c:pt idx="405">
                  <c:v>1.1000000000000001</c:v>
                </c:pt>
                <c:pt idx="406">
                  <c:v>1.2</c:v>
                </c:pt>
                <c:pt idx="407">
                  <c:v>3.6</c:v>
                </c:pt>
                <c:pt idx="408">
                  <c:v>2.9</c:v>
                </c:pt>
                <c:pt idx="409">
                  <c:v>3.2</c:v>
                </c:pt>
                <c:pt idx="410">
                  <c:v>4</c:v>
                </c:pt>
                <c:pt idx="411">
                  <c:v>1</c:v>
                </c:pt>
                <c:pt idx="412">
                  <c:v>1.1000000000000001</c:v>
                </c:pt>
                <c:pt idx="413">
                  <c:v>4</c:v>
                </c:pt>
                <c:pt idx="414">
                  <c:v>3.2</c:v>
                </c:pt>
                <c:pt idx="415">
                  <c:v>3.3</c:v>
                </c:pt>
                <c:pt idx="416">
                  <c:v>1</c:v>
                </c:pt>
                <c:pt idx="417">
                  <c:v>2</c:v>
                </c:pt>
                <c:pt idx="418">
                  <c:v>1</c:v>
                </c:pt>
                <c:pt idx="419">
                  <c:v>1</c:v>
                </c:pt>
                <c:pt idx="420">
                  <c:v>1.6</c:v>
                </c:pt>
                <c:pt idx="421">
                  <c:v>4</c:v>
                </c:pt>
                <c:pt idx="422">
                  <c:v>4</c:v>
                </c:pt>
                <c:pt idx="423">
                  <c:v>1</c:v>
                </c:pt>
                <c:pt idx="424">
                  <c:v>2.7</c:v>
                </c:pt>
                <c:pt idx="425">
                  <c:v>1.4</c:v>
                </c:pt>
                <c:pt idx="426">
                  <c:v>1.2</c:v>
                </c:pt>
                <c:pt idx="427">
                  <c:v>1</c:v>
                </c:pt>
                <c:pt idx="428">
                  <c:v>1</c:v>
                </c:pt>
                <c:pt idx="429">
                  <c:v>4</c:v>
                </c:pt>
                <c:pt idx="430">
                  <c:v>1</c:v>
                </c:pt>
                <c:pt idx="431">
                  <c:v>4</c:v>
                </c:pt>
                <c:pt idx="432">
                  <c:v>1</c:v>
                </c:pt>
                <c:pt idx="433">
                  <c:v>4</c:v>
                </c:pt>
                <c:pt idx="434">
                  <c:v>2</c:v>
                </c:pt>
                <c:pt idx="435">
                  <c:v>1</c:v>
                </c:pt>
                <c:pt idx="436">
                  <c:v>1</c:v>
                </c:pt>
                <c:pt idx="437">
                  <c:v>4</c:v>
                </c:pt>
                <c:pt idx="438">
                  <c:v>1</c:v>
                </c:pt>
                <c:pt idx="439">
                  <c:v>1</c:v>
                </c:pt>
                <c:pt idx="440">
                  <c:v>1.2</c:v>
                </c:pt>
                <c:pt idx="441">
                  <c:v>2.1</c:v>
                </c:pt>
                <c:pt idx="442">
                  <c:v>4</c:v>
                </c:pt>
                <c:pt idx="443">
                  <c:v>3</c:v>
                </c:pt>
                <c:pt idx="444">
                  <c:v>4</c:v>
                </c:pt>
                <c:pt idx="445">
                  <c:v>4</c:v>
                </c:pt>
                <c:pt idx="446">
                  <c:v>1</c:v>
                </c:pt>
                <c:pt idx="447">
                  <c:v>2.1</c:v>
                </c:pt>
                <c:pt idx="448">
                  <c:v>1</c:v>
                </c:pt>
                <c:pt idx="449">
                  <c:v>1.2</c:v>
                </c:pt>
                <c:pt idx="450">
                  <c:v>1.1000000000000001</c:v>
                </c:pt>
                <c:pt idx="451">
                  <c:v>1</c:v>
                </c:pt>
                <c:pt idx="452">
                  <c:v>4</c:v>
                </c:pt>
                <c:pt idx="453">
                  <c:v>1</c:v>
                </c:pt>
                <c:pt idx="454">
                  <c:v>1</c:v>
                </c:pt>
                <c:pt idx="455">
                  <c:v>1.1000000000000001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3</c:v>
                </c:pt>
                <c:pt idx="461">
                  <c:v>3.5</c:v>
                </c:pt>
                <c:pt idx="462">
                  <c:v>1.2</c:v>
                </c:pt>
                <c:pt idx="463">
                  <c:v>1.2</c:v>
                </c:pt>
                <c:pt idx="464">
                  <c:v>1.2</c:v>
                </c:pt>
                <c:pt idx="465">
                  <c:v>1.2</c:v>
                </c:pt>
                <c:pt idx="466">
                  <c:v>1.2</c:v>
                </c:pt>
                <c:pt idx="467">
                  <c:v>1.2</c:v>
                </c:pt>
                <c:pt idx="468">
                  <c:v>1.2</c:v>
                </c:pt>
                <c:pt idx="469">
                  <c:v>1.1000000000000001</c:v>
                </c:pt>
                <c:pt idx="470">
                  <c:v>1.1000000000000001</c:v>
                </c:pt>
                <c:pt idx="471">
                  <c:v>1.8</c:v>
                </c:pt>
                <c:pt idx="472">
                  <c:v>3.8</c:v>
                </c:pt>
                <c:pt idx="473">
                  <c:v>3.2</c:v>
                </c:pt>
                <c:pt idx="474">
                  <c:v>4</c:v>
                </c:pt>
                <c:pt idx="475">
                  <c:v>1</c:v>
                </c:pt>
                <c:pt idx="476">
                  <c:v>3.4</c:v>
                </c:pt>
                <c:pt idx="477">
                  <c:v>2.7</c:v>
                </c:pt>
                <c:pt idx="478">
                  <c:v>1.4</c:v>
                </c:pt>
                <c:pt idx="479">
                  <c:v>1.5</c:v>
                </c:pt>
                <c:pt idx="480">
                  <c:v>1.5</c:v>
                </c:pt>
                <c:pt idx="481">
                  <c:v>4</c:v>
                </c:pt>
                <c:pt idx="482">
                  <c:v>3.8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4</c:v>
                </c:pt>
                <c:pt idx="488">
                  <c:v>1</c:v>
                </c:pt>
                <c:pt idx="489">
                  <c:v>2.9</c:v>
                </c:pt>
                <c:pt idx="490">
                  <c:v>1.5</c:v>
                </c:pt>
                <c:pt idx="491">
                  <c:v>4</c:v>
                </c:pt>
                <c:pt idx="492">
                  <c:v>4</c:v>
                </c:pt>
                <c:pt idx="493">
                  <c:v>4</c:v>
                </c:pt>
                <c:pt idx="494">
                  <c:v>4</c:v>
                </c:pt>
                <c:pt idx="495">
                  <c:v>4</c:v>
                </c:pt>
                <c:pt idx="496">
                  <c:v>4</c:v>
                </c:pt>
                <c:pt idx="497">
                  <c:v>1</c:v>
                </c:pt>
                <c:pt idx="498">
                  <c:v>4</c:v>
                </c:pt>
                <c:pt idx="499">
                  <c:v>4</c:v>
                </c:pt>
                <c:pt idx="500">
                  <c:v>4</c:v>
                </c:pt>
                <c:pt idx="501">
                  <c:v>4</c:v>
                </c:pt>
                <c:pt idx="502">
                  <c:v>3.8</c:v>
                </c:pt>
                <c:pt idx="503">
                  <c:v>4</c:v>
                </c:pt>
                <c:pt idx="504">
                  <c:v>4</c:v>
                </c:pt>
                <c:pt idx="505">
                  <c:v>4</c:v>
                </c:pt>
                <c:pt idx="506">
                  <c:v>4</c:v>
                </c:pt>
                <c:pt idx="507">
                  <c:v>1.7</c:v>
                </c:pt>
                <c:pt idx="508">
                  <c:v>3.9</c:v>
                </c:pt>
                <c:pt idx="509">
                  <c:v>3.6</c:v>
                </c:pt>
                <c:pt idx="510">
                  <c:v>3.2</c:v>
                </c:pt>
                <c:pt idx="511">
                  <c:v>3.5</c:v>
                </c:pt>
                <c:pt idx="512">
                  <c:v>2.9</c:v>
                </c:pt>
                <c:pt idx="513">
                  <c:v>3</c:v>
                </c:pt>
                <c:pt idx="514">
                  <c:v>2.9</c:v>
                </c:pt>
                <c:pt idx="515">
                  <c:v>2.7</c:v>
                </c:pt>
                <c:pt idx="516">
                  <c:v>2.7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4</c:v>
                </c:pt>
                <c:pt idx="526">
                  <c:v>4</c:v>
                </c:pt>
                <c:pt idx="527">
                  <c:v>4</c:v>
                </c:pt>
                <c:pt idx="528">
                  <c:v>4</c:v>
                </c:pt>
                <c:pt idx="529">
                  <c:v>1.6</c:v>
                </c:pt>
                <c:pt idx="530">
                  <c:v>1.9</c:v>
                </c:pt>
                <c:pt idx="531">
                  <c:v>2.2000000000000002</c:v>
                </c:pt>
                <c:pt idx="532">
                  <c:v>4</c:v>
                </c:pt>
                <c:pt idx="533">
                  <c:v>2.8</c:v>
                </c:pt>
                <c:pt idx="534">
                  <c:v>4</c:v>
                </c:pt>
                <c:pt idx="535">
                  <c:v>4</c:v>
                </c:pt>
                <c:pt idx="536">
                  <c:v>4</c:v>
                </c:pt>
                <c:pt idx="537">
                  <c:v>2.4</c:v>
                </c:pt>
                <c:pt idx="538">
                  <c:v>2.2000000000000002</c:v>
                </c:pt>
                <c:pt idx="539">
                  <c:v>3.3</c:v>
                </c:pt>
                <c:pt idx="540">
                  <c:v>4</c:v>
                </c:pt>
                <c:pt idx="541">
                  <c:v>4</c:v>
                </c:pt>
                <c:pt idx="542">
                  <c:v>4</c:v>
                </c:pt>
                <c:pt idx="543">
                  <c:v>4</c:v>
                </c:pt>
                <c:pt idx="544">
                  <c:v>3.4</c:v>
                </c:pt>
                <c:pt idx="545">
                  <c:v>3.8</c:v>
                </c:pt>
                <c:pt idx="546">
                  <c:v>4</c:v>
                </c:pt>
                <c:pt idx="547">
                  <c:v>1</c:v>
                </c:pt>
                <c:pt idx="548">
                  <c:v>1</c:v>
                </c:pt>
                <c:pt idx="549">
                  <c:v>1.6</c:v>
                </c:pt>
                <c:pt idx="550">
                  <c:v>3.3</c:v>
                </c:pt>
                <c:pt idx="551">
                  <c:v>3.9</c:v>
                </c:pt>
                <c:pt idx="552">
                  <c:v>4</c:v>
                </c:pt>
                <c:pt idx="553">
                  <c:v>3.1</c:v>
                </c:pt>
                <c:pt idx="554">
                  <c:v>3.7</c:v>
                </c:pt>
                <c:pt idx="555">
                  <c:v>3.8</c:v>
                </c:pt>
                <c:pt idx="556">
                  <c:v>3.7</c:v>
                </c:pt>
                <c:pt idx="557">
                  <c:v>2.9</c:v>
                </c:pt>
                <c:pt idx="558">
                  <c:v>3.4</c:v>
                </c:pt>
                <c:pt idx="559">
                  <c:v>3.4</c:v>
                </c:pt>
                <c:pt idx="560">
                  <c:v>3.4</c:v>
                </c:pt>
                <c:pt idx="561">
                  <c:v>4</c:v>
                </c:pt>
                <c:pt idx="562">
                  <c:v>4</c:v>
                </c:pt>
                <c:pt idx="563">
                  <c:v>4</c:v>
                </c:pt>
                <c:pt idx="564">
                  <c:v>4</c:v>
                </c:pt>
                <c:pt idx="565">
                  <c:v>4</c:v>
                </c:pt>
                <c:pt idx="566">
                  <c:v>4</c:v>
                </c:pt>
                <c:pt idx="567">
                  <c:v>4</c:v>
                </c:pt>
                <c:pt idx="568">
                  <c:v>4</c:v>
                </c:pt>
                <c:pt idx="569">
                  <c:v>4</c:v>
                </c:pt>
                <c:pt idx="570">
                  <c:v>4</c:v>
                </c:pt>
                <c:pt idx="571">
                  <c:v>4</c:v>
                </c:pt>
                <c:pt idx="572">
                  <c:v>2.8</c:v>
                </c:pt>
                <c:pt idx="573">
                  <c:v>3.7</c:v>
                </c:pt>
                <c:pt idx="574">
                  <c:v>3.6</c:v>
                </c:pt>
                <c:pt idx="575">
                  <c:v>3.8</c:v>
                </c:pt>
                <c:pt idx="576">
                  <c:v>4</c:v>
                </c:pt>
                <c:pt idx="577">
                  <c:v>4</c:v>
                </c:pt>
                <c:pt idx="578">
                  <c:v>3</c:v>
                </c:pt>
                <c:pt idx="579">
                  <c:v>3.3</c:v>
                </c:pt>
                <c:pt idx="580">
                  <c:v>3.8</c:v>
                </c:pt>
                <c:pt idx="581">
                  <c:v>4</c:v>
                </c:pt>
                <c:pt idx="582">
                  <c:v>1.7</c:v>
                </c:pt>
                <c:pt idx="583">
                  <c:v>1.7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0065072"/>
        <c:axId val="-50061264"/>
      </c:scatterChart>
      <c:valAx>
        <c:axId val="-50065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-50061264"/>
        <c:crosses val="autoZero"/>
        <c:crossBetween val="midCat"/>
      </c:valAx>
      <c:valAx>
        <c:axId val="-5006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`Slope (Calculated)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-500650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ar-S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Sheet1!$K$2:$K$585</c:f>
              <c:numCache>
                <c:formatCode>General</c:formatCode>
                <c:ptCount val="584"/>
                <c:pt idx="0">
                  <c:v>0.97</c:v>
                </c:pt>
                <c:pt idx="1">
                  <c:v>4.41</c:v>
                </c:pt>
                <c:pt idx="2">
                  <c:v>0.6</c:v>
                </c:pt>
                <c:pt idx="3">
                  <c:v>2.14</c:v>
                </c:pt>
                <c:pt idx="4">
                  <c:v>1.08</c:v>
                </c:pt>
                <c:pt idx="5">
                  <c:v>0.6</c:v>
                </c:pt>
                <c:pt idx="6">
                  <c:v>0.6</c:v>
                </c:pt>
                <c:pt idx="7">
                  <c:v>4.22</c:v>
                </c:pt>
                <c:pt idx="8">
                  <c:v>1.52</c:v>
                </c:pt>
                <c:pt idx="9">
                  <c:v>0.99</c:v>
                </c:pt>
                <c:pt idx="10">
                  <c:v>0.6</c:v>
                </c:pt>
                <c:pt idx="11">
                  <c:v>2.31</c:v>
                </c:pt>
                <c:pt idx="12">
                  <c:v>0.61</c:v>
                </c:pt>
                <c:pt idx="13">
                  <c:v>0.93</c:v>
                </c:pt>
                <c:pt idx="14">
                  <c:v>0.83</c:v>
                </c:pt>
                <c:pt idx="15">
                  <c:v>0.94</c:v>
                </c:pt>
                <c:pt idx="16">
                  <c:v>0.71</c:v>
                </c:pt>
                <c:pt idx="17">
                  <c:v>1.05</c:v>
                </c:pt>
                <c:pt idx="18">
                  <c:v>1.02</c:v>
                </c:pt>
                <c:pt idx="19">
                  <c:v>1.93</c:v>
                </c:pt>
                <c:pt idx="20">
                  <c:v>0.76</c:v>
                </c:pt>
                <c:pt idx="21">
                  <c:v>0.6</c:v>
                </c:pt>
                <c:pt idx="22">
                  <c:v>0.67</c:v>
                </c:pt>
                <c:pt idx="23">
                  <c:v>1.49</c:v>
                </c:pt>
                <c:pt idx="24">
                  <c:v>1.2</c:v>
                </c:pt>
                <c:pt idx="25">
                  <c:v>0.6</c:v>
                </c:pt>
                <c:pt idx="26">
                  <c:v>1.1599999999999999</c:v>
                </c:pt>
                <c:pt idx="27">
                  <c:v>1.46</c:v>
                </c:pt>
                <c:pt idx="28">
                  <c:v>1.03</c:v>
                </c:pt>
                <c:pt idx="29">
                  <c:v>1.42</c:v>
                </c:pt>
                <c:pt idx="30">
                  <c:v>2.25</c:v>
                </c:pt>
                <c:pt idx="31">
                  <c:v>2.14</c:v>
                </c:pt>
                <c:pt idx="32">
                  <c:v>1.19</c:v>
                </c:pt>
                <c:pt idx="33">
                  <c:v>0.7</c:v>
                </c:pt>
                <c:pt idx="34">
                  <c:v>2.2200000000000002</c:v>
                </c:pt>
                <c:pt idx="35">
                  <c:v>2.81</c:v>
                </c:pt>
                <c:pt idx="36">
                  <c:v>0.6</c:v>
                </c:pt>
                <c:pt idx="37">
                  <c:v>1.3</c:v>
                </c:pt>
                <c:pt idx="38">
                  <c:v>1.05</c:v>
                </c:pt>
                <c:pt idx="39">
                  <c:v>1.2</c:v>
                </c:pt>
                <c:pt idx="40">
                  <c:v>1.1200000000000001</c:v>
                </c:pt>
                <c:pt idx="41">
                  <c:v>0.6</c:v>
                </c:pt>
                <c:pt idx="42">
                  <c:v>0.6</c:v>
                </c:pt>
                <c:pt idx="43">
                  <c:v>0.6</c:v>
                </c:pt>
                <c:pt idx="44">
                  <c:v>2.71</c:v>
                </c:pt>
                <c:pt idx="45">
                  <c:v>2.76</c:v>
                </c:pt>
                <c:pt idx="46">
                  <c:v>0.6</c:v>
                </c:pt>
                <c:pt idx="47">
                  <c:v>0.96</c:v>
                </c:pt>
                <c:pt idx="48">
                  <c:v>1.1100000000000001</c:v>
                </c:pt>
                <c:pt idx="49">
                  <c:v>1.83</c:v>
                </c:pt>
                <c:pt idx="50">
                  <c:v>1.51</c:v>
                </c:pt>
                <c:pt idx="51">
                  <c:v>2.15</c:v>
                </c:pt>
                <c:pt idx="52">
                  <c:v>0.6</c:v>
                </c:pt>
                <c:pt idx="53">
                  <c:v>0.74</c:v>
                </c:pt>
                <c:pt idx="54">
                  <c:v>3.34</c:v>
                </c:pt>
                <c:pt idx="55">
                  <c:v>1.78</c:v>
                </c:pt>
                <c:pt idx="56">
                  <c:v>1.3</c:v>
                </c:pt>
                <c:pt idx="57">
                  <c:v>3</c:v>
                </c:pt>
                <c:pt idx="58">
                  <c:v>1.8</c:v>
                </c:pt>
                <c:pt idx="59">
                  <c:v>0.6</c:v>
                </c:pt>
                <c:pt idx="60">
                  <c:v>1.0900000000000001</c:v>
                </c:pt>
                <c:pt idx="61">
                  <c:v>0.96</c:v>
                </c:pt>
                <c:pt idx="62">
                  <c:v>2.78</c:v>
                </c:pt>
                <c:pt idx="63">
                  <c:v>0.6</c:v>
                </c:pt>
                <c:pt idx="64">
                  <c:v>0.74</c:v>
                </c:pt>
                <c:pt idx="65">
                  <c:v>2.0299999999999998</c:v>
                </c:pt>
                <c:pt idx="66">
                  <c:v>0.94</c:v>
                </c:pt>
                <c:pt idx="67">
                  <c:v>0.6</c:v>
                </c:pt>
                <c:pt idx="68">
                  <c:v>1.92</c:v>
                </c:pt>
                <c:pt idx="69">
                  <c:v>0.69</c:v>
                </c:pt>
                <c:pt idx="70">
                  <c:v>0.7</c:v>
                </c:pt>
                <c:pt idx="71">
                  <c:v>0.62</c:v>
                </c:pt>
                <c:pt idx="72">
                  <c:v>2.0699999999999998</c:v>
                </c:pt>
                <c:pt idx="73">
                  <c:v>0.6</c:v>
                </c:pt>
                <c:pt idx="74">
                  <c:v>0.63</c:v>
                </c:pt>
                <c:pt idx="75">
                  <c:v>1.82</c:v>
                </c:pt>
                <c:pt idx="76">
                  <c:v>1.27</c:v>
                </c:pt>
                <c:pt idx="77">
                  <c:v>1.39</c:v>
                </c:pt>
                <c:pt idx="78">
                  <c:v>0.82</c:v>
                </c:pt>
                <c:pt idx="79">
                  <c:v>1.33</c:v>
                </c:pt>
                <c:pt idx="80">
                  <c:v>0.6</c:v>
                </c:pt>
                <c:pt idx="81">
                  <c:v>1.44</c:v>
                </c:pt>
                <c:pt idx="82">
                  <c:v>1.8</c:v>
                </c:pt>
                <c:pt idx="83">
                  <c:v>2.77</c:v>
                </c:pt>
                <c:pt idx="84">
                  <c:v>0.6</c:v>
                </c:pt>
                <c:pt idx="85">
                  <c:v>0.6</c:v>
                </c:pt>
                <c:pt idx="86">
                  <c:v>3.57</c:v>
                </c:pt>
                <c:pt idx="87">
                  <c:v>1.3</c:v>
                </c:pt>
                <c:pt idx="88">
                  <c:v>1.99</c:v>
                </c:pt>
                <c:pt idx="89">
                  <c:v>0.67</c:v>
                </c:pt>
                <c:pt idx="90">
                  <c:v>2.1</c:v>
                </c:pt>
                <c:pt idx="91">
                  <c:v>1.35</c:v>
                </c:pt>
                <c:pt idx="92">
                  <c:v>2.61</c:v>
                </c:pt>
                <c:pt idx="93">
                  <c:v>0.6</c:v>
                </c:pt>
                <c:pt idx="94">
                  <c:v>0.6</c:v>
                </c:pt>
                <c:pt idx="95">
                  <c:v>0.93</c:v>
                </c:pt>
                <c:pt idx="96">
                  <c:v>1.1399999999999999</c:v>
                </c:pt>
                <c:pt idx="97">
                  <c:v>1.86</c:v>
                </c:pt>
                <c:pt idx="98">
                  <c:v>1.51</c:v>
                </c:pt>
                <c:pt idx="99">
                  <c:v>0.61</c:v>
                </c:pt>
                <c:pt idx="100">
                  <c:v>0.71</c:v>
                </c:pt>
                <c:pt idx="101">
                  <c:v>0.6</c:v>
                </c:pt>
                <c:pt idx="102">
                  <c:v>1.23</c:v>
                </c:pt>
                <c:pt idx="103">
                  <c:v>1.82</c:v>
                </c:pt>
                <c:pt idx="104">
                  <c:v>2.52</c:v>
                </c:pt>
                <c:pt idx="105">
                  <c:v>0.6</c:v>
                </c:pt>
                <c:pt idx="106">
                  <c:v>0.6</c:v>
                </c:pt>
                <c:pt idx="107">
                  <c:v>1.9</c:v>
                </c:pt>
                <c:pt idx="108">
                  <c:v>0.62</c:v>
                </c:pt>
                <c:pt idx="109">
                  <c:v>0.6</c:v>
                </c:pt>
                <c:pt idx="110">
                  <c:v>0.6</c:v>
                </c:pt>
                <c:pt idx="111">
                  <c:v>0.6</c:v>
                </c:pt>
                <c:pt idx="112">
                  <c:v>1.04</c:v>
                </c:pt>
                <c:pt idx="113">
                  <c:v>0.84</c:v>
                </c:pt>
                <c:pt idx="114">
                  <c:v>2.29</c:v>
                </c:pt>
                <c:pt idx="115">
                  <c:v>2.82</c:v>
                </c:pt>
                <c:pt idx="116">
                  <c:v>0.6</c:v>
                </c:pt>
                <c:pt idx="117">
                  <c:v>1.87</c:v>
                </c:pt>
                <c:pt idx="118">
                  <c:v>1.67</c:v>
                </c:pt>
                <c:pt idx="119">
                  <c:v>1.08</c:v>
                </c:pt>
                <c:pt idx="120">
                  <c:v>0.69</c:v>
                </c:pt>
                <c:pt idx="121">
                  <c:v>1.1299999999999999</c:v>
                </c:pt>
                <c:pt idx="122">
                  <c:v>2.34</c:v>
                </c:pt>
                <c:pt idx="123">
                  <c:v>1.67</c:v>
                </c:pt>
                <c:pt idx="124">
                  <c:v>0.6</c:v>
                </c:pt>
                <c:pt idx="125">
                  <c:v>0.82</c:v>
                </c:pt>
                <c:pt idx="126">
                  <c:v>0.6</c:v>
                </c:pt>
                <c:pt idx="127">
                  <c:v>1.65</c:v>
                </c:pt>
                <c:pt idx="128">
                  <c:v>0.6</c:v>
                </c:pt>
                <c:pt idx="129">
                  <c:v>0.6</c:v>
                </c:pt>
                <c:pt idx="130">
                  <c:v>1.28</c:v>
                </c:pt>
                <c:pt idx="131">
                  <c:v>3.64</c:v>
                </c:pt>
                <c:pt idx="132">
                  <c:v>0.6</c:v>
                </c:pt>
                <c:pt idx="133">
                  <c:v>0.72</c:v>
                </c:pt>
                <c:pt idx="134">
                  <c:v>0.6</c:v>
                </c:pt>
                <c:pt idx="135">
                  <c:v>0.6</c:v>
                </c:pt>
                <c:pt idx="136">
                  <c:v>1.31</c:v>
                </c:pt>
                <c:pt idx="137">
                  <c:v>1.22</c:v>
                </c:pt>
                <c:pt idx="138">
                  <c:v>1.48</c:v>
                </c:pt>
                <c:pt idx="139">
                  <c:v>1.38</c:v>
                </c:pt>
                <c:pt idx="140">
                  <c:v>2.4700000000000002</c:v>
                </c:pt>
                <c:pt idx="141">
                  <c:v>0.6</c:v>
                </c:pt>
                <c:pt idx="142">
                  <c:v>1.72</c:v>
                </c:pt>
                <c:pt idx="143">
                  <c:v>4.95</c:v>
                </c:pt>
                <c:pt idx="144">
                  <c:v>0.76</c:v>
                </c:pt>
                <c:pt idx="145">
                  <c:v>0.6</c:v>
                </c:pt>
                <c:pt idx="146">
                  <c:v>4.8099999999999996</c:v>
                </c:pt>
                <c:pt idx="147">
                  <c:v>0.6</c:v>
                </c:pt>
                <c:pt idx="148">
                  <c:v>1.1200000000000001</c:v>
                </c:pt>
                <c:pt idx="149">
                  <c:v>3.85</c:v>
                </c:pt>
                <c:pt idx="150">
                  <c:v>2.91</c:v>
                </c:pt>
                <c:pt idx="151">
                  <c:v>0.6</c:v>
                </c:pt>
                <c:pt idx="152">
                  <c:v>0.6</c:v>
                </c:pt>
                <c:pt idx="153">
                  <c:v>0.6</c:v>
                </c:pt>
                <c:pt idx="154">
                  <c:v>1.04</c:v>
                </c:pt>
                <c:pt idx="155">
                  <c:v>0.97</c:v>
                </c:pt>
                <c:pt idx="156">
                  <c:v>3.26</c:v>
                </c:pt>
                <c:pt idx="157">
                  <c:v>2.31</c:v>
                </c:pt>
                <c:pt idx="158">
                  <c:v>3.85</c:v>
                </c:pt>
                <c:pt idx="159">
                  <c:v>3.39</c:v>
                </c:pt>
                <c:pt idx="160">
                  <c:v>0.6</c:v>
                </c:pt>
                <c:pt idx="161">
                  <c:v>0.6</c:v>
                </c:pt>
                <c:pt idx="162">
                  <c:v>0.6</c:v>
                </c:pt>
                <c:pt idx="163">
                  <c:v>0.6</c:v>
                </c:pt>
                <c:pt idx="164">
                  <c:v>0.6</c:v>
                </c:pt>
                <c:pt idx="165">
                  <c:v>0.6</c:v>
                </c:pt>
                <c:pt idx="166">
                  <c:v>0.6</c:v>
                </c:pt>
                <c:pt idx="167">
                  <c:v>1.74</c:v>
                </c:pt>
                <c:pt idx="168">
                  <c:v>2.37</c:v>
                </c:pt>
                <c:pt idx="169">
                  <c:v>1.45</c:v>
                </c:pt>
                <c:pt idx="170">
                  <c:v>1.26</c:v>
                </c:pt>
                <c:pt idx="171">
                  <c:v>0.6</c:v>
                </c:pt>
                <c:pt idx="172">
                  <c:v>1.51</c:v>
                </c:pt>
                <c:pt idx="173">
                  <c:v>4.96</c:v>
                </c:pt>
                <c:pt idx="174">
                  <c:v>2.38</c:v>
                </c:pt>
                <c:pt idx="175">
                  <c:v>0.87</c:v>
                </c:pt>
                <c:pt idx="176">
                  <c:v>0.6</c:v>
                </c:pt>
                <c:pt idx="177">
                  <c:v>3.41</c:v>
                </c:pt>
                <c:pt idx="178">
                  <c:v>1.53</c:v>
                </c:pt>
                <c:pt idx="179">
                  <c:v>0.6</c:v>
                </c:pt>
                <c:pt idx="180">
                  <c:v>1.85</c:v>
                </c:pt>
                <c:pt idx="181">
                  <c:v>3.48</c:v>
                </c:pt>
                <c:pt idx="182">
                  <c:v>1.25</c:v>
                </c:pt>
                <c:pt idx="183">
                  <c:v>0.6</c:v>
                </c:pt>
                <c:pt idx="184">
                  <c:v>2.2999999999999998</c:v>
                </c:pt>
                <c:pt idx="185">
                  <c:v>1.1200000000000001</c:v>
                </c:pt>
                <c:pt idx="186">
                  <c:v>0.63</c:v>
                </c:pt>
                <c:pt idx="187">
                  <c:v>3.28</c:v>
                </c:pt>
                <c:pt idx="188">
                  <c:v>2.31</c:v>
                </c:pt>
                <c:pt idx="189">
                  <c:v>0.6</c:v>
                </c:pt>
                <c:pt idx="190">
                  <c:v>0.71</c:v>
                </c:pt>
                <c:pt idx="191">
                  <c:v>2.93</c:v>
                </c:pt>
                <c:pt idx="192">
                  <c:v>0.6</c:v>
                </c:pt>
                <c:pt idx="193">
                  <c:v>0.6</c:v>
                </c:pt>
                <c:pt idx="194">
                  <c:v>3.6</c:v>
                </c:pt>
                <c:pt idx="195">
                  <c:v>0.6</c:v>
                </c:pt>
                <c:pt idx="196">
                  <c:v>3.49</c:v>
                </c:pt>
                <c:pt idx="197">
                  <c:v>0.6</c:v>
                </c:pt>
                <c:pt idx="198">
                  <c:v>1.05</c:v>
                </c:pt>
                <c:pt idx="199">
                  <c:v>0.6</c:v>
                </c:pt>
                <c:pt idx="200">
                  <c:v>0.6</c:v>
                </c:pt>
                <c:pt idx="201">
                  <c:v>1.78</c:v>
                </c:pt>
                <c:pt idx="202">
                  <c:v>0.6</c:v>
                </c:pt>
                <c:pt idx="203">
                  <c:v>1.69</c:v>
                </c:pt>
                <c:pt idx="204">
                  <c:v>1.83</c:v>
                </c:pt>
                <c:pt idx="205">
                  <c:v>1.96</c:v>
                </c:pt>
                <c:pt idx="206">
                  <c:v>4.16</c:v>
                </c:pt>
                <c:pt idx="207">
                  <c:v>2.73</c:v>
                </c:pt>
                <c:pt idx="208">
                  <c:v>1.56</c:v>
                </c:pt>
                <c:pt idx="209">
                  <c:v>3.6</c:v>
                </c:pt>
                <c:pt idx="210">
                  <c:v>2.0299999999999998</c:v>
                </c:pt>
                <c:pt idx="211">
                  <c:v>0.96</c:v>
                </c:pt>
                <c:pt idx="212">
                  <c:v>1.2</c:v>
                </c:pt>
                <c:pt idx="213">
                  <c:v>1.26</c:v>
                </c:pt>
                <c:pt idx="214">
                  <c:v>1.2</c:v>
                </c:pt>
                <c:pt idx="215">
                  <c:v>1.22</c:v>
                </c:pt>
                <c:pt idx="216">
                  <c:v>0.82</c:v>
                </c:pt>
                <c:pt idx="217">
                  <c:v>0.94</c:v>
                </c:pt>
                <c:pt idx="218">
                  <c:v>0.87</c:v>
                </c:pt>
                <c:pt idx="219">
                  <c:v>0.6</c:v>
                </c:pt>
                <c:pt idx="220">
                  <c:v>1.98</c:v>
                </c:pt>
                <c:pt idx="221">
                  <c:v>0.71</c:v>
                </c:pt>
                <c:pt idx="222">
                  <c:v>0.78</c:v>
                </c:pt>
                <c:pt idx="223">
                  <c:v>0.6</c:v>
                </c:pt>
                <c:pt idx="224">
                  <c:v>2.12</c:v>
                </c:pt>
                <c:pt idx="225">
                  <c:v>2.29</c:v>
                </c:pt>
                <c:pt idx="226">
                  <c:v>0.6</c:v>
                </c:pt>
                <c:pt idx="227">
                  <c:v>0.6</c:v>
                </c:pt>
                <c:pt idx="228">
                  <c:v>0.6</c:v>
                </c:pt>
                <c:pt idx="229">
                  <c:v>2.19</c:v>
                </c:pt>
                <c:pt idx="230">
                  <c:v>1.26</c:v>
                </c:pt>
                <c:pt idx="231">
                  <c:v>0.6</c:v>
                </c:pt>
                <c:pt idx="232">
                  <c:v>0.6</c:v>
                </c:pt>
                <c:pt idx="233">
                  <c:v>2.41</c:v>
                </c:pt>
                <c:pt idx="234">
                  <c:v>0.73</c:v>
                </c:pt>
                <c:pt idx="235">
                  <c:v>0.6</c:v>
                </c:pt>
                <c:pt idx="236">
                  <c:v>0.74</c:v>
                </c:pt>
                <c:pt idx="237">
                  <c:v>1.1299999999999999</c:v>
                </c:pt>
                <c:pt idx="238">
                  <c:v>0.6</c:v>
                </c:pt>
                <c:pt idx="239">
                  <c:v>0.6</c:v>
                </c:pt>
                <c:pt idx="240">
                  <c:v>1.0900000000000001</c:v>
                </c:pt>
                <c:pt idx="241">
                  <c:v>2.57</c:v>
                </c:pt>
                <c:pt idx="242">
                  <c:v>2</c:v>
                </c:pt>
                <c:pt idx="243">
                  <c:v>0.6</c:v>
                </c:pt>
                <c:pt idx="244">
                  <c:v>1.02</c:v>
                </c:pt>
                <c:pt idx="245">
                  <c:v>0.84</c:v>
                </c:pt>
                <c:pt idx="246">
                  <c:v>0.6</c:v>
                </c:pt>
                <c:pt idx="247">
                  <c:v>2.83</c:v>
                </c:pt>
                <c:pt idx="248">
                  <c:v>0.97</c:v>
                </c:pt>
                <c:pt idx="249">
                  <c:v>1.75</c:v>
                </c:pt>
                <c:pt idx="250">
                  <c:v>0.6</c:v>
                </c:pt>
                <c:pt idx="251">
                  <c:v>0.8</c:v>
                </c:pt>
                <c:pt idx="252">
                  <c:v>0.7</c:v>
                </c:pt>
                <c:pt idx="253">
                  <c:v>2.62</c:v>
                </c:pt>
                <c:pt idx="254">
                  <c:v>1.23</c:v>
                </c:pt>
                <c:pt idx="255">
                  <c:v>0.77</c:v>
                </c:pt>
                <c:pt idx="256">
                  <c:v>0.74</c:v>
                </c:pt>
                <c:pt idx="257">
                  <c:v>0.6</c:v>
                </c:pt>
                <c:pt idx="258">
                  <c:v>0.63</c:v>
                </c:pt>
                <c:pt idx="259">
                  <c:v>1.44</c:v>
                </c:pt>
                <c:pt idx="260">
                  <c:v>1.45</c:v>
                </c:pt>
                <c:pt idx="261">
                  <c:v>1.67</c:v>
                </c:pt>
                <c:pt idx="262">
                  <c:v>2.0699999999999998</c:v>
                </c:pt>
                <c:pt idx="263">
                  <c:v>0.6</c:v>
                </c:pt>
                <c:pt idx="264">
                  <c:v>0.6</c:v>
                </c:pt>
                <c:pt idx="265">
                  <c:v>0.6</c:v>
                </c:pt>
                <c:pt idx="266">
                  <c:v>0.6</c:v>
                </c:pt>
                <c:pt idx="267">
                  <c:v>2.23</c:v>
                </c:pt>
                <c:pt idx="268">
                  <c:v>0.6</c:v>
                </c:pt>
                <c:pt idx="269">
                  <c:v>0.6</c:v>
                </c:pt>
                <c:pt idx="270">
                  <c:v>0.6</c:v>
                </c:pt>
                <c:pt idx="271">
                  <c:v>0.6</c:v>
                </c:pt>
                <c:pt idx="272">
                  <c:v>0.6</c:v>
                </c:pt>
                <c:pt idx="273">
                  <c:v>0.65</c:v>
                </c:pt>
                <c:pt idx="274">
                  <c:v>0.6</c:v>
                </c:pt>
                <c:pt idx="275">
                  <c:v>0.6</c:v>
                </c:pt>
                <c:pt idx="276">
                  <c:v>0.6</c:v>
                </c:pt>
                <c:pt idx="277">
                  <c:v>0.66</c:v>
                </c:pt>
                <c:pt idx="278">
                  <c:v>0.6</c:v>
                </c:pt>
                <c:pt idx="279">
                  <c:v>0.6</c:v>
                </c:pt>
                <c:pt idx="280">
                  <c:v>0.6</c:v>
                </c:pt>
                <c:pt idx="281">
                  <c:v>0.6</c:v>
                </c:pt>
                <c:pt idx="282">
                  <c:v>0.6</c:v>
                </c:pt>
                <c:pt idx="283">
                  <c:v>1.19</c:v>
                </c:pt>
                <c:pt idx="284">
                  <c:v>1.05</c:v>
                </c:pt>
                <c:pt idx="285">
                  <c:v>0.62</c:v>
                </c:pt>
                <c:pt idx="286">
                  <c:v>1.23</c:v>
                </c:pt>
                <c:pt idx="287">
                  <c:v>2.11</c:v>
                </c:pt>
                <c:pt idx="288">
                  <c:v>1</c:v>
                </c:pt>
                <c:pt idx="289">
                  <c:v>0.6</c:v>
                </c:pt>
                <c:pt idx="290">
                  <c:v>0.6</c:v>
                </c:pt>
                <c:pt idx="291">
                  <c:v>0.6</c:v>
                </c:pt>
                <c:pt idx="292">
                  <c:v>0.6</c:v>
                </c:pt>
                <c:pt idx="293">
                  <c:v>0.6</c:v>
                </c:pt>
                <c:pt idx="294">
                  <c:v>0.6</c:v>
                </c:pt>
                <c:pt idx="295">
                  <c:v>0.6</c:v>
                </c:pt>
                <c:pt idx="296">
                  <c:v>0.78</c:v>
                </c:pt>
                <c:pt idx="297">
                  <c:v>0.6</c:v>
                </c:pt>
                <c:pt idx="298">
                  <c:v>0.6</c:v>
                </c:pt>
                <c:pt idx="299">
                  <c:v>1.52</c:v>
                </c:pt>
                <c:pt idx="300">
                  <c:v>2.2799999999999998</c:v>
                </c:pt>
                <c:pt idx="301">
                  <c:v>2.76</c:v>
                </c:pt>
                <c:pt idx="302">
                  <c:v>3.15</c:v>
                </c:pt>
                <c:pt idx="303">
                  <c:v>3.75</c:v>
                </c:pt>
                <c:pt idx="304">
                  <c:v>0.6</c:v>
                </c:pt>
                <c:pt idx="305">
                  <c:v>0.6</c:v>
                </c:pt>
                <c:pt idx="306">
                  <c:v>0.67</c:v>
                </c:pt>
                <c:pt idx="307">
                  <c:v>1.25</c:v>
                </c:pt>
                <c:pt idx="308">
                  <c:v>4.05</c:v>
                </c:pt>
                <c:pt idx="309">
                  <c:v>4.1500000000000004</c:v>
                </c:pt>
                <c:pt idx="310">
                  <c:v>3.93</c:v>
                </c:pt>
                <c:pt idx="311">
                  <c:v>4.1100000000000003</c:v>
                </c:pt>
                <c:pt idx="312">
                  <c:v>4.22</c:v>
                </c:pt>
                <c:pt idx="313">
                  <c:v>3.21</c:v>
                </c:pt>
                <c:pt idx="314">
                  <c:v>2.59</c:v>
                </c:pt>
                <c:pt idx="315">
                  <c:v>2.0499999999999998</c:v>
                </c:pt>
                <c:pt idx="316">
                  <c:v>1.24</c:v>
                </c:pt>
                <c:pt idx="317">
                  <c:v>0.6</c:v>
                </c:pt>
                <c:pt idx="318">
                  <c:v>2.84</c:v>
                </c:pt>
                <c:pt idx="319">
                  <c:v>2.78</c:v>
                </c:pt>
                <c:pt idx="320">
                  <c:v>2.93</c:v>
                </c:pt>
                <c:pt idx="321">
                  <c:v>3.43</c:v>
                </c:pt>
                <c:pt idx="322">
                  <c:v>2.4300000000000002</c:v>
                </c:pt>
                <c:pt idx="323">
                  <c:v>1.95</c:v>
                </c:pt>
                <c:pt idx="324">
                  <c:v>0.6</c:v>
                </c:pt>
                <c:pt idx="325">
                  <c:v>4.97</c:v>
                </c:pt>
                <c:pt idx="326">
                  <c:v>1.02</c:v>
                </c:pt>
                <c:pt idx="327">
                  <c:v>2.68</c:v>
                </c:pt>
                <c:pt idx="328">
                  <c:v>0.6</c:v>
                </c:pt>
                <c:pt idx="329">
                  <c:v>0.6</c:v>
                </c:pt>
                <c:pt idx="330">
                  <c:v>0.96</c:v>
                </c:pt>
                <c:pt idx="331">
                  <c:v>0.85</c:v>
                </c:pt>
                <c:pt idx="332">
                  <c:v>0.67</c:v>
                </c:pt>
                <c:pt idx="333">
                  <c:v>1.21</c:v>
                </c:pt>
                <c:pt idx="334">
                  <c:v>3.27</c:v>
                </c:pt>
                <c:pt idx="335">
                  <c:v>0.83</c:v>
                </c:pt>
                <c:pt idx="336">
                  <c:v>0.99</c:v>
                </c:pt>
                <c:pt idx="337">
                  <c:v>2.81</c:v>
                </c:pt>
                <c:pt idx="338">
                  <c:v>0.6</c:v>
                </c:pt>
                <c:pt idx="339">
                  <c:v>1.69</c:v>
                </c:pt>
                <c:pt idx="340">
                  <c:v>2.12</c:v>
                </c:pt>
                <c:pt idx="341">
                  <c:v>0.6</c:v>
                </c:pt>
                <c:pt idx="342">
                  <c:v>0.6</c:v>
                </c:pt>
                <c:pt idx="343">
                  <c:v>0.6</c:v>
                </c:pt>
                <c:pt idx="344">
                  <c:v>2.95</c:v>
                </c:pt>
                <c:pt idx="345">
                  <c:v>0.91</c:v>
                </c:pt>
                <c:pt idx="346">
                  <c:v>3.2</c:v>
                </c:pt>
                <c:pt idx="347">
                  <c:v>2.4900000000000002</c:v>
                </c:pt>
                <c:pt idx="348">
                  <c:v>1.1299999999999999</c:v>
                </c:pt>
                <c:pt idx="349">
                  <c:v>2.57</c:v>
                </c:pt>
                <c:pt idx="350">
                  <c:v>4.2699999999999996</c:v>
                </c:pt>
                <c:pt idx="351">
                  <c:v>2.16</c:v>
                </c:pt>
                <c:pt idx="352">
                  <c:v>2.0499999999999998</c:v>
                </c:pt>
                <c:pt idx="353">
                  <c:v>1.5</c:v>
                </c:pt>
                <c:pt idx="354">
                  <c:v>1.45</c:v>
                </c:pt>
                <c:pt idx="355">
                  <c:v>0.6</c:v>
                </c:pt>
                <c:pt idx="356">
                  <c:v>2.6</c:v>
                </c:pt>
                <c:pt idx="357">
                  <c:v>2.06</c:v>
                </c:pt>
                <c:pt idx="358">
                  <c:v>0.6</c:v>
                </c:pt>
                <c:pt idx="359">
                  <c:v>0.92</c:v>
                </c:pt>
                <c:pt idx="360">
                  <c:v>1.52</c:v>
                </c:pt>
                <c:pt idx="361">
                  <c:v>1.0900000000000001</c:v>
                </c:pt>
                <c:pt idx="362">
                  <c:v>3.52</c:v>
                </c:pt>
                <c:pt idx="363">
                  <c:v>1.1100000000000001</c:v>
                </c:pt>
                <c:pt idx="364">
                  <c:v>3.02</c:v>
                </c:pt>
                <c:pt idx="365">
                  <c:v>0.6</c:v>
                </c:pt>
                <c:pt idx="366">
                  <c:v>2.2000000000000002</c:v>
                </c:pt>
                <c:pt idx="367">
                  <c:v>0.6</c:v>
                </c:pt>
                <c:pt idx="368">
                  <c:v>0.65</c:v>
                </c:pt>
                <c:pt idx="369">
                  <c:v>0.6</c:v>
                </c:pt>
                <c:pt idx="370">
                  <c:v>1.25</c:v>
                </c:pt>
                <c:pt idx="371">
                  <c:v>0.6</c:v>
                </c:pt>
                <c:pt idx="372">
                  <c:v>1.04</c:v>
                </c:pt>
                <c:pt idx="373">
                  <c:v>2.36</c:v>
                </c:pt>
                <c:pt idx="374">
                  <c:v>1.25</c:v>
                </c:pt>
                <c:pt idx="375">
                  <c:v>2.08</c:v>
                </c:pt>
                <c:pt idx="376">
                  <c:v>2.4500000000000002</c:v>
                </c:pt>
                <c:pt idx="377">
                  <c:v>0.6</c:v>
                </c:pt>
                <c:pt idx="378">
                  <c:v>2.37</c:v>
                </c:pt>
                <c:pt idx="379">
                  <c:v>2.62</c:v>
                </c:pt>
                <c:pt idx="380">
                  <c:v>2.61</c:v>
                </c:pt>
                <c:pt idx="381">
                  <c:v>1.38</c:v>
                </c:pt>
                <c:pt idx="382">
                  <c:v>0.6</c:v>
                </c:pt>
                <c:pt idx="383">
                  <c:v>0.6</c:v>
                </c:pt>
                <c:pt idx="384">
                  <c:v>0.6</c:v>
                </c:pt>
                <c:pt idx="385">
                  <c:v>0.6</c:v>
                </c:pt>
                <c:pt idx="386">
                  <c:v>1.1000000000000001</c:v>
                </c:pt>
                <c:pt idx="387">
                  <c:v>1.25</c:v>
                </c:pt>
                <c:pt idx="388">
                  <c:v>2.92</c:v>
                </c:pt>
                <c:pt idx="389">
                  <c:v>0.6</c:v>
                </c:pt>
                <c:pt idx="390">
                  <c:v>0.6</c:v>
                </c:pt>
                <c:pt idx="391">
                  <c:v>1.38</c:v>
                </c:pt>
                <c:pt idx="392">
                  <c:v>0.6</c:v>
                </c:pt>
                <c:pt idx="393">
                  <c:v>1.03</c:v>
                </c:pt>
                <c:pt idx="394">
                  <c:v>0.6</c:v>
                </c:pt>
                <c:pt idx="395">
                  <c:v>2.16</c:v>
                </c:pt>
                <c:pt idx="396">
                  <c:v>1.82</c:v>
                </c:pt>
                <c:pt idx="397">
                  <c:v>0.79</c:v>
                </c:pt>
                <c:pt idx="398">
                  <c:v>0.92</c:v>
                </c:pt>
                <c:pt idx="399">
                  <c:v>0.6</c:v>
                </c:pt>
                <c:pt idx="400">
                  <c:v>0.6</c:v>
                </c:pt>
                <c:pt idx="401">
                  <c:v>1.01</c:v>
                </c:pt>
                <c:pt idx="402">
                  <c:v>0.6</c:v>
                </c:pt>
                <c:pt idx="403">
                  <c:v>3</c:v>
                </c:pt>
                <c:pt idx="404">
                  <c:v>0.63</c:v>
                </c:pt>
                <c:pt idx="405">
                  <c:v>0.6</c:v>
                </c:pt>
                <c:pt idx="406">
                  <c:v>0.6</c:v>
                </c:pt>
                <c:pt idx="407">
                  <c:v>0.6</c:v>
                </c:pt>
                <c:pt idx="408">
                  <c:v>0.6</c:v>
                </c:pt>
                <c:pt idx="409">
                  <c:v>0.6</c:v>
                </c:pt>
                <c:pt idx="410">
                  <c:v>4.6399999999999997</c:v>
                </c:pt>
                <c:pt idx="411">
                  <c:v>1.61</c:v>
                </c:pt>
                <c:pt idx="412">
                  <c:v>1.92</c:v>
                </c:pt>
                <c:pt idx="413">
                  <c:v>1.79</c:v>
                </c:pt>
                <c:pt idx="414">
                  <c:v>0.6</c:v>
                </c:pt>
                <c:pt idx="415">
                  <c:v>0.6</c:v>
                </c:pt>
                <c:pt idx="416">
                  <c:v>3.86</c:v>
                </c:pt>
                <c:pt idx="417">
                  <c:v>0.6</c:v>
                </c:pt>
                <c:pt idx="418">
                  <c:v>0.84</c:v>
                </c:pt>
                <c:pt idx="419">
                  <c:v>1.2</c:v>
                </c:pt>
                <c:pt idx="420">
                  <c:v>0.6</c:v>
                </c:pt>
                <c:pt idx="421">
                  <c:v>4.72</c:v>
                </c:pt>
                <c:pt idx="422">
                  <c:v>1.73</c:v>
                </c:pt>
                <c:pt idx="423">
                  <c:v>0.6</c:v>
                </c:pt>
                <c:pt idx="424">
                  <c:v>1.93</c:v>
                </c:pt>
                <c:pt idx="425">
                  <c:v>1.44</c:v>
                </c:pt>
                <c:pt idx="426">
                  <c:v>0.94</c:v>
                </c:pt>
                <c:pt idx="427">
                  <c:v>3.56</c:v>
                </c:pt>
                <c:pt idx="428">
                  <c:v>2.87</c:v>
                </c:pt>
                <c:pt idx="429">
                  <c:v>4.38</c:v>
                </c:pt>
                <c:pt idx="430">
                  <c:v>4.4800000000000004</c:v>
                </c:pt>
                <c:pt idx="431">
                  <c:v>0.92</c:v>
                </c:pt>
                <c:pt idx="432">
                  <c:v>4.58</c:v>
                </c:pt>
                <c:pt idx="433">
                  <c:v>0.9</c:v>
                </c:pt>
                <c:pt idx="434">
                  <c:v>0.6</c:v>
                </c:pt>
                <c:pt idx="435">
                  <c:v>3.92</c:v>
                </c:pt>
                <c:pt idx="436">
                  <c:v>4.8499999999999996</c:v>
                </c:pt>
                <c:pt idx="437">
                  <c:v>3.93</c:v>
                </c:pt>
                <c:pt idx="438">
                  <c:v>5.39</c:v>
                </c:pt>
                <c:pt idx="439">
                  <c:v>5.21</c:v>
                </c:pt>
                <c:pt idx="440">
                  <c:v>1.7</c:v>
                </c:pt>
                <c:pt idx="441">
                  <c:v>0.91</c:v>
                </c:pt>
                <c:pt idx="442">
                  <c:v>1.6</c:v>
                </c:pt>
                <c:pt idx="443">
                  <c:v>0.6</c:v>
                </c:pt>
                <c:pt idx="444">
                  <c:v>0.77</c:v>
                </c:pt>
                <c:pt idx="445">
                  <c:v>0.6</c:v>
                </c:pt>
                <c:pt idx="446">
                  <c:v>0.74</c:v>
                </c:pt>
                <c:pt idx="447">
                  <c:v>0.6</c:v>
                </c:pt>
                <c:pt idx="448">
                  <c:v>0.91</c:v>
                </c:pt>
                <c:pt idx="449">
                  <c:v>1.18</c:v>
                </c:pt>
                <c:pt idx="450">
                  <c:v>1.71</c:v>
                </c:pt>
                <c:pt idx="451">
                  <c:v>0.6</c:v>
                </c:pt>
                <c:pt idx="452">
                  <c:v>2.2400000000000002</c:v>
                </c:pt>
                <c:pt idx="453">
                  <c:v>3.76</c:v>
                </c:pt>
                <c:pt idx="454">
                  <c:v>1.74</c:v>
                </c:pt>
                <c:pt idx="455">
                  <c:v>2.44</c:v>
                </c:pt>
                <c:pt idx="456">
                  <c:v>3.36</c:v>
                </c:pt>
                <c:pt idx="457">
                  <c:v>3.37</c:v>
                </c:pt>
                <c:pt idx="458">
                  <c:v>3.96</c:v>
                </c:pt>
                <c:pt idx="459">
                  <c:v>3.72</c:v>
                </c:pt>
                <c:pt idx="460">
                  <c:v>0.6</c:v>
                </c:pt>
                <c:pt idx="461">
                  <c:v>0.6</c:v>
                </c:pt>
                <c:pt idx="462">
                  <c:v>3.95</c:v>
                </c:pt>
                <c:pt idx="463">
                  <c:v>3.55</c:v>
                </c:pt>
                <c:pt idx="464">
                  <c:v>2.9</c:v>
                </c:pt>
                <c:pt idx="465">
                  <c:v>2.5499999999999998</c:v>
                </c:pt>
                <c:pt idx="466">
                  <c:v>2.0299999999999998</c:v>
                </c:pt>
                <c:pt idx="467">
                  <c:v>2.2599999999999998</c:v>
                </c:pt>
                <c:pt idx="468">
                  <c:v>2.39</c:v>
                </c:pt>
                <c:pt idx="469">
                  <c:v>2.69</c:v>
                </c:pt>
                <c:pt idx="470">
                  <c:v>3.1</c:v>
                </c:pt>
                <c:pt idx="471">
                  <c:v>0.6</c:v>
                </c:pt>
                <c:pt idx="472">
                  <c:v>0.6</c:v>
                </c:pt>
                <c:pt idx="473">
                  <c:v>2.94</c:v>
                </c:pt>
                <c:pt idx="474">
                  <c:v>4.71</c:v>
                </c:pt>
                <c:pt idx="475">
                  <c:v>0.6</c:v>
                </c:pt>
                <c:pt idx="476">
                  <c:v>3.89</c:v>
                </c:pt>
                <c:pt idx="477">
                  <c:v>0.6</c:v>
                </c:pt>
                <c:pt idx="478">
                  <c:v>0.6</c:v>
                </c:pt>
                <c:pt idx="479">
                  <c:v>1.39</c:v>
                </c:pt>
                <c:pt idx="480">
                  <c:v>1.46</c:v>
                </c:pt>
                <c:pt idx="481">
                  <c:v>1.44</c:v>
                </c:pt>
                <c:pt idx="482">
                  <c:v>0.6</c:v>
                </c:pt>
                <c:pt idx="483">
                  <c:v>0.6</c:v>
                </c:pt>
                <c:pt idx="484">
                  <c:v>0.8</c:v>
                </c:pt>
                <c:pt idx="485">
                  <c:v>4.22</c:v>
                </c:pt>
                <c:pt idx="486">
                  <c:v>1.1000000000000001</c:v>
                </c:pt>
                <c:pt idx="487">
                  <c:v>1.99</c:v>
                </c:pt>
                <c:pt idx="488">
                  <c:v>1.1200000000000001</c:v>
                </c:pt>
                <c:pt idx="489">
                  <c:v>0.6</c:v>
                </c:pt>
                <c:pt idx="490">
                  <c:v>0.6</c:v>
                </c:pt>
                <c:pt idx="491">
                  <c:v>3.2</c:v>
                </c:pt>
                <c:pt idx="492">
                  <c:v>3.75</c:v>
                </c:pt>
                <c:pt idx="493">
                  <c:v>0.6</c:v>
                </c:pt>
                <c:pt idx="494">
                  <c:v>1.56</c:v>
                </c:pt>
                <c:pt idx="495">
                  <c:v>1.49</c:v>
                </c:pt>
                <c:pt idx="496">
                  <c:v>1.98</c:v>
                </c:pt>
                <c:pt idx="497">
                  <c:v>2.14</c:v>
                </c:pt>
                <c:pt idx="498">
                  <c:v>1.59</c:v>
                </c:pt>
                <c:pt idx="499">
                  <c:v>1.25</c:v>
                </c:pt>
                <c:pt idx="500">
                  <c:v>3.53</c:v>
                </c:pt>
                <c:pt idx="501">
                  <c:v>3.01</c:v>
                </c:pt>
                <c:pt idx="502">
                  <c:v>0.6</c:v>
                </c:pt>
                <c:pt idx="503">
                  <c:v>0.89</c:v>
                </c:pt>
                <c:pt idx="504">
                  <c:v>1.68</c:v>
                </c:pt>
                <c:pt idx="505">
                  <c:v>1.34</c:v>
                </c:pt>
                <c:pt idx="506">
                  <c:v>4.47</c:v>
                </c:pt>
                <c:pt idx="507">
                  <c:v>1.39</c:v>
                </c:pt>
                <c:pt idx="508">
                  <c:v>1.96</c:v>
                </c:pt>
                <c:pt idx="509">
                  <c:v>1.34</c:v>
                </c:pt>
                <c:pt idx="510">
                  <c:v>1.95</c:v>
                </c:pt>
                <c:pt idx="511">
                  <c:v>0.6</c:v>
                </c:pt>
                <c:pt idx="512">
                  <c:v>0.6</c:v>
                </c:pt>
                <c:pt idx="513">
                  <c:v>0.6</c:v>
                </c:pt>
                <c:pt idx="514">
                  <c:v>0.6</c:v>
                </c:pt>
                <c:pt idx="515">
                  <c:v>0.6</c:v>
                </c:pt>
                <c:pt idx="516">
                  <c:v>0.6</c:v>
                </c:pt>
                <c:pt idx="517">
                  <c:v>0.6</c:v>
                </c:pt>
                <c:pt idx="518">
                  <c:v>0.9</c:v>
                </c:pt>
                <c:pt idx="519">
                  <c:v>0.6</c:v>
                </c:pt>
                <c:pt idx="520">
                  <c:v>1.38</c:v>
                </c:pt>
                <c:pt idx="521">
                  <c:v>1.3</c:v>
                </c:pt>
                <c:pt idx="522">
                  <c:v>1.28</c:v>
                </c:pt>
                <c:pt idx="523">
                  <c:v>1.25</c:v>
                </c:pt>
                <c:pt idx="524">
                  <c:v>1.17</c:v>
                </c:pt>
                <c:pt idx="525">
                  <c:v>0.6</c:v>
                </c:pt>
                <c:pt idx="526">
                  <c:v>0.6</c:v>
                </c:pt>
                <c:pt idx="527">
                  <c:v>0.6</c:v>
                </c:pt>
                <c:pt idx="528">
                  <c:v>0.6</c:v>
                </c:pt>
                <c:pt idx="529">
                  <c:v>1.37</c:v>
                </c:pt>
                <c:pt idx="530">
                  <c:v>1.42</c:v>
                </c:pt>
                <c:pt idx="531">
                  <c:v>1.1599999999999999</c:v>
                </c:pt>
                <c:pt idx="532">
                  <c:v>0.6</c:v>
                </c:pt>
                <c:pt idx="533">
                  <c:v>1.19</c:v>
                </c:pt>
                <c:pt idx="534">
                  <c:v>1.81</c:v>
                </c:pt>
                <c:pt idx="535">
                  <c:v>0.6</c:v>
                </c:pt>
                <c:pt idx="536">
                  <c:v>1.65</c:v>
                </c:pt>
                <c:pt idx="537">
                  <c:v>0.6</c:v>
                </c:pt>
                <c:pt idx="538">
                  <c:v>0.6</c:v>
                </c:pt>
                <c:pt idx="539">
                  <c:v>0.6</c:v>
                </c:pt>
                <c:pt idx="540">
                  <c:v>0.6</c:v>
                </c:pt>
                <c:pt idx="541">
                  <c:v>0.6</c:v>
                </c:pt>
                <c:pt idx="542">
                  <c:v>0.6</c:v>
                </c:pt>
                <c:pt idx="543">
                  <c:v>0.6</c:v>
                </c:pt>
                <c:pt idx="544">
                  <c:v>0.6</c:v>
                </c:pt>
                <c:pt idx="545">
                  <c:v>0.6</c:v>
                </c:pt>
                <c:pt idx="546">
                  <c:v>1.1200000000000001</c:v>
                </c:pt>
                <c:pt idx="547">
                  <c:v>0.88</c:v>
                </c:pt>
                <c:pt idx="548">
                  <c:v>0.64</c:v>
                </c:pt>
                <c:pt idx="549">
                  <c:v>0.6</c:v>
                </c:pt>
                <c:pt idx="550">
                  <c:v>0.6</c:v>
                </c:pt>
                <c:pt idx="551">
                  <c:v>0.6</c:v>
                </c:pt>
                <c:pt idx="552">
                  <c:v>0.6</c:v>
                </c:pt>
                <c:pt idx="553">
                  <c:v>0.6</c:v>
                </c:pt>
                <c:pt idx="554">
                  <c:v>0.6</c:v>
                </c:pt>
                <c:pt idx="555">
                  <c:v>0.6</c:v>
                </c:pt>
                <c:pt idx="556">
                  <c:v>0.6</c:v>
                </c:pt>
                <c:pt idx="557">
                  <c:v>0.6</c:v>
                </c:pt>
                <c:pt idx="558">
                  <c:v>0.74</c:v>
                </c:pt>
                <c:pt idx="559">
                  <c:v>0.6</c:v>
                </c:pt>
                <c:pt idx="560">
                  <c:v>0.6</c:v>
                </c:pt>
                <c:pt idx="561">
                  <c:v>0.6</c:v>
                </c:pt>
                <c:pt idx="562">
                  <c:v>0.6</c:v>
                </c:pt>
                <c:pt idx="563">
                  <c:v>0.6</c:v>
                </c:pt>
                <c:pt idx="564">
                  <c:v>0.6</c:v>
                </c:pt>
                <c:pt idx="565">
                  <c:v>0.6</c:v>
                </c:pt>
                <c:pt idx="566">
                  <c:v>0.6</c:v>
                </c:pt>
                <c:pt idx="567">
                  <c:v>0.6</c:v>
                </c:pt>
                <c:pt idx="568">
                  <c:v>0.6</c:v>
                </c:pt>
                <c:pt idx="569">
                  <c:v>0.6</c:v>
                </c:pt>
                <c:pt idx="570">
                  <c:v>0.6</c:v>
                </c:pt>
                <c:pt idx="571">
                  <c:v>0.6</c:v>
                </c:pt>
                <c:pt idx="572">
                  <c:v>0.75</c:v>
                </c:pt>
                <c:pt idx="573">
                  <c:v>0.6</c:v>
                </c:pt>
                <c:pt idx="574">
                  <c:v>0.6</c:v>
                </c:pt>
                <c:pt idx="575">
                  <c:v>0.6</c:v>
                </c:pt>
                <c:pt idx="576">
                  <c:v>3.3</c:v>
                </c:pt>
                <c:pt idx="577">
                  <c:v>4.1399999999999997</c:v>
                </c:pt>
                <c:pt idx="578">
                  <c:v>3.52</c:v>
                </c:pt>
                <c:pt idx="579">
                  <c:v>1.08</c:v>
                </c:pt>
                <c:pt idx="580">
                  <c:v>0.6</c:v>
                </c:pt>
                <c:pt idx="581">
                  <c:v>0.6</c:v>
                </c:pt>
                <c:pt idx="582">
                  <c:v>0.6</c:v>
                </c:pt>
                <c:pt idx="583">
                  <c:v>0.6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0063440"/>
        <c:axId val="-50067248"/>
      </c:scatterChart>
      <c:valAx>
        <c:axId val="-50063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-50067248"/>
        <c:crosses val="autoZero"/>
        <c:crossBetween val="midCat"/>
      </c:valAx>
      <c:valAx>
        <c:axId val="-50067248"/>
        <c:scaling>
          <c:orientation val="minMax"/>
          <c:max val="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-50063440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ar-SA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0.08031</cdr:x>
      <cdr:y>0.20507</cdr:y>
    </cdr:from>
    <cdr:to>
      <cdr:x>0.96443</cdr:x>
      <cdr:y>0.20507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695650" y="1151658"/>
          <a:ext cx="7658497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0.07838</cdr:x>
      <cdr:y>0.8241</cdr:y>
    </cdr:from>
    <cdr:to>
      <cdr:x>0.96249</cdr:x>
      <cdr:y>0.8241</cdr:y>
    </cdr:to>
    <cdr:cxnSp macro="">
      <cdr:nvCxnSpPr>
        <cdr:cNvPr id="12" name="Straight Connector 11"/>
        <cdr:cNvCxnSpPr/>
      </cdr:nvCxnSpPr>
      <cdr:spPr>
        <a:xfrm xmlns:a="http://schemas.openxmlformats.org/drawingml/2006/main">
          <a:off x="678932" y="4628043"/>
          <a:ext cx="765841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0.09606</cdr:x>
      <cdr:y>0.71014</cdr:y>
    </cdr:from>
    <cdr:to>
      <cdr:x>0.96812</cdr:x>
      <cdr:y>0.7141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796636" y="3733800"/>
          <a:ext cx="7232073" cy="2078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0.09908</cdr:x>
      <cdr:y>0.11419</cdr:y>
    </cdr:from>
    <cdr:to>
      <cdr:x>0.97114</cdr:x>
      <cdr:y>0.11815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821684" y="600386"/>
          <a:ext cx="7232081" cy="2082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0.07301</cdr:x>
      <cdr:y>0.75533</cdr:y>
    </cdr:from>
    <cdr:to>
      <cdr:x>0.97495</cdr:x>
      <cdr:y>0.75533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651815" y="3398425"/>
          <a:ext cx="805293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0.06999</cdr:x>
      <cdr:y>0.03439</cdr:y>
    </cdr:from>
    <cdr:to>
      <cdr:x>0.97194</cdr:x>
      <cdr:y>0.03439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624869" y="154710"/>
          <a:ext cx="805295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0.04641</cdr:x>
      <cdr:y>0.84176</cdr:y>
    </cdr:from>
    <cdr:to>
      <cdr:x>0.96735</cdr:x>
      <cdr:y>0.84176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390515" y="4211592"/>
          <a:ext cx="775009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0.04714</cdr:x>
      <cdr:y>0.18105</cdr:y>
    </cdr:from>
    <cdr:to>
      <cdr:x>0.96809</cdr:x>
      <cdr:y>0.18105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396710" y="905875"/>
          <a:ext cx="775009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D3BA3-DED7-4210-ACC6-1ABAE11E0B55}" type="datetimeFigureOut">
              <a:rPr lang="ar-SA" smtClean="0"/>
              <a:pPr>
                <a:defRPr/>
              </a:pPr>
              <a:t>03/23/1438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15DA2-6E3A-409C-9261-EB22DB7EBD12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086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D3BA3-DED7-4210-ACC6-1ABAE11E0B55}" type="datetimeFigureOut">
              <a:rPr lang="ar-SA" smtClean="0"/>
              <a:pPr>
                <a:defRPr/>
              </a:pPr>
              <a:t>03/23/1438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15DA2-6E3A-409C-9261-EB22DB7EBD12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403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D3BA3-DED7-4210-ACC6-1ABAE11E0B55}" type="datetimeFigureOut">
              <a:rPr lang="ar-SA" smtClean="0"/>
              <a:pPr>
                <a:defRPr/>
              </a:pPr>
              <a:t>03/23/1438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15DA2-6E3A-409C-9261-EB22DB7EBD12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6389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D3BA3-DED7-4210-ACC6-1ABAE11E0B55}" type="datetimeFigureOut">
              <a:rPr lang="ar-SA" smtClean="0"/>
              <a:pPr>
                <a:defRPr/>
              </a:pPr>
              <a:t>03/23/1438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15DA2-6E3A-409C-9261-EB22DB7EBD12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5395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D3BA3-DED7-4210-ACC6-1ABAE11E0B55}" type="datetimeFigureOut">
              <a:rPr lang="ar-SA" smtClean="0"/>
              <a:pPr>
                <a:defRPr/>
              </a:pPr>
              <a:t>03/23/1438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15DA2-6E3A-409C-9261-EB22DB7EBD12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2756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D3BA3-DED7-4210-ACC6-1ABAE11E0B55}" type="datetimeFigureOut">
              <a:rPr lang="ar-SA" smtClean="0"/>
              <a:pPr>
                <a:defRPr/>
              </a:pPr>
              <a:t>03/23/1438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15DA2-6E3A-409C-9261-EB22DB7EBD12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0778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D3BA3-DED7-4210-ACC6-1ABAE11E0B55}" type="datetimeFigureOut">
              <a:rPr lang="ar-SA" smtClean="0"/>
              <a:pPr>
                <a:defRPr/>
              </a:pPr>
              <a:t>03/23/1438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15DA2-6E3A-409C-9261-EB22DB7EBD12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04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D3BA3-DED7-4210-ACC6-1ABAE11E0B55}" type="datetimeFigureOut">
              <a:rPr lang="ar-SA" smtClean="0"/>
              <a:pPr>
                <a:defRPr/>
              </a:pPr>
              <a:t>03/23/1438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15DA2-6E3A-409C-9261-EB22DB7EBD12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729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D3BA3-DED7-4210-ACC6-1ABAE11E0B55}" type="datetimeFigureOut">
              <a:rPr lang="ar-SA" smtClean="0"/>
              <a:pPr>
                <a:defRPr/>
              </a:pPr>
              <a:t>03/23/1438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15DA2-6E3A-409C-9261-EB22DB7EBD12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838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D3BA3-DED7-4210-ACC6-1ABAE11E0B55}" type="datetimeFigureOut">
              <a:rPr lang="ar-SA" smtClean="0"/>
              <a:pPr>
                <a:defRPr/>
              </a:pPr>
              <a:t>03/23/1438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15DA2-6E3A-409C-9261-EB22DB7EBD12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983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D3BA3-DED7-4210-ACC6-1ABAE11E0B55}" type="datetimeFigureOut">
              <a:rPr lang="ar-SA" smtClean="0"/>
              <a:pPr>
                <a:defRPr/>
              </a:pPr>
              <a:t>03/23/1438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15DA2-6E3A-409C-9261-EB22DB7EBD12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317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D3BA3-DED7-4210-ACC6-1ABAE11E0B55}" type="datetimeFigureOut">
              <a:rPr lang="ar-SA" smtClean="0"/>
              <a:pPr>
                <a:defRPr/>
              </a:pPr>
              <a:t>03/23/1438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15DA2-6E3A-409C-9261-EB22DB7EBD12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7818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D3BA3-DED7-4210-ACC6-1ABAE11E0B55}" type="datetimeFigureOut">
              <a:rPr lang="ar-SA" smtClean="0"/>
              <a:pPr>
                <a:defRPr/>
              </a:pPr>
              <a:t>03/23/1438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15DA2-6E3A-409C-9261-EB22DB7EBD12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431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D3BA3-DED7-4210-ACC6-1ABAE11E0B55}" type="datetimeFigureOut">
              <a:rPr lang="ar-SA" smtClean="0"/>
              <a:pPr>
                <a:defRPr/>
              </a:pPr>
              <a:t>03/23/1438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15DA2-6E3A-409C-9261-EB22DB7EBD12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74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D3BA3-DED7-4210-ACC6-1ABAE11E0B55}" type="datetimeFigureOut">
              <a:rPr lang="ar-SA" smtClean="0"/>
              <a:pPr>
                <a:defRPr/>
              </a:pPr>
              <a:t>03/23/1438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15DA2-6E3A-409C-9261-EB22DB7EBD12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263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D3BA3-DED7-4210-ACC6-1ABAE11E0B55}" type="datetimeFigureOut">
              <a:rPr lang="ar-SA" smtClean="0"/>
              <a:pPr>
                <a:defRPr/>
              </a:pPr>
              <a:t>03/23/1438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15DA2-6E3A-409C-9261-EB22DB7EBD12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608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DD3BA3-DED7-4210-ACC6-1ABAE11E0B55}" type="datetimeFigureOut">
              <a:rPr lang="ar-SA" smtClean="0"/>
              <a:pPr>
                <a:defRPr/>
              </a:pPr>
              <a:t>03/23/1438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6415DA2-6E3A-409C-9261-EB22DB7EBD12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490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title"/>
          </p:nvPr>
        </p:nvSpPr>
        <p:spPr>
          <a:xfrm>
            <a:off x="858836" y="1981460"/>
            <a:ext cx="8912225" cy="1485352"/>
          </a:xfrm>
        </p:spPr>
        <p:txBody>
          <a:bodyPr>
            <a:noAutofit/>
          </a:bodyPr>
          <a:lstStyle/>
          <a:p>
            <a:pPr algn="ctr" rtl="0" eaLnBrk="1" hangingPunct="1"/>
            <a:r>
              <a:rPr lang="en-US" altLang="ar-SA" sz="20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An-Najah National University</a:t>
            </a:r>
            <a:br>
              <a:rPr lang="en-US" altLang="ar-SA" sz="20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en-US" altLang="ar-SA" sz="20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Faculty Of Engineering</a:t>
            </a:r>
            <a:br>
              <a:rPr lang="en-US" altLang="ar-SA" sz="20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en-US" altLang="ar-SA" sz="20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Civil Engineering Department</a:t>
            </a:r>
            <a:endParaRPr lang="ar-SA" altLang="ar-SA" sz="20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4687" y="214996"/>
            <a:ext cx="1754013" cy="1766464"/>
          </a:xfrm>
        </p:spPr>
      </p:pic>
      <p:sp>
        <p:nvSpPr>
          <p:cNvPr id="18436" name="مستطيل 7"/>
          <p:cNvSpPr>
            <a:spLocks noChangeArrowheads="1"/>
          </p:cNvSpPr>
          <p:nvPr/>
        </p:nvSpPr>
        <p:spPr bwMode="auto">
          <a:xfrm flipH="1">
            <a:off x="8239125" y="214313"/>
            <a:ext cx="142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ar-SA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مستطيل 11"/>
          <p:cNvSpPr>
            <a:spLocks noChangeArrowheads="1"/>
          </p:cNvSpPr>
          <p:nvPr/>
        </p:nvSpPr>
        <p:spPr bwMode="auto">
          <a:xfrm>
            <a:off x="465823" y="3133887"/>
            <a:ext cx="91775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9pPr>
          </a:lstStyle>
          <a:p>
            <a:pPr algn="ctr">
              <a:buNone/>
            </a:pPr>
            <a:r>
              <a:rPr lang="en-US" sz="3200" b="1" dirty="0" smtClean="0"/>
              <a:t>DESIGN OF WATER &amp; WASTEWATER NETWORK FOR SHWAIKA VILLAGE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006600" y="421110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Prepared By :</a:t>
            </a:r>
            <a:endParaRPr lang="en-US" dirty="0" smtClean="0"/>
          </a:p>
          <a:p>
            <a:pPr algn="ctr"/>
            <a:r>
              <a:rPr lang="en-US" b="1" dirty="0"/>
              <a:t>Anas S. Awwad</a:t>
            </a:r>
            <a:endParaRPr lang="en-US" dirty="0"/>
          </a:p>
          <a:p>
            <a:pPr algn="ctr"/>
            <a:r>
              <a:rPr lang="en-US" b="1" dirty="0" smtClean="0"/>
              <a:t>Amr A. Sleebi </a:t>
            </a:r>
          </a:p>
          <a:p>
            <a:pPr algn="ctr"/>
            <a:r>
              <a:rPr lang="en-US" b="1" dirty="0" smtClean="0"/>
              <a:t>Ahmed N. Hamdan 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6600" y="597106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S</a:t>
            </a:r>
            <a:r>
              <a:rPr lang="en-US" b="1" dirty="0" smtClean="0"/>
              <a:t>upervision of</a:t>
            </a:r>
            <a:r>
              <a:rPr lang="ar-SA" b="1" dirty="0" smtClean="0"/>
              <a:t> </a:t>
            </a:r>
            <a:r>
              <a:rPr lang="en-US" b="1" dirty="0" smtClean="0"/>
              <a:t>Dr. Sameer Shadeed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00001.png" descr="MindMap Preview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583" y="724902"/>
            <a:ext cx="8260708" cy="4335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1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وان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/>
          <a:lstStyle/>
          <a:p>
            <a:pPr algn="ctr" eaLnBrk="1" hangingPunct="1"/>
            <a:r>
              <a:rPr lang="en-US" altLang="ar-S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WDN</a:t>
            </a:r>
            <a:endParaRPr lang="ar-SA" altLang="ar-S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1578510"/>
            <a:ext cx="8596668" cy="47578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ar-S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</a:t>
            </a:r>
            <a:r>
              <a:rPr lang="en-US" altLang="ar-S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l" rtl="0">
              <a:lnSpc>
                <a:spcPct val="15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at junction between (20-100) m.H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 </a:t>
            </a:r>
          </a:p>
          <a:p>
            <a:pPr marL="0" indent="0" algn="l" rtl="0">
              <a:lnSpc>
                <a:spcPct val="15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in pipe (0.3-3.0) m/s.</a:t>
            </a:r>
            <a:endParaRPr lang="en-US" altLang="ar-S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altLang="ar-S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altLang="ar-S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00001.png" descr="MindMap Previe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198" y="225828"/>
            <a:ext cx="9144000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7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32058" y="137014"/>
            <a:ext cx="7427086" cy="8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9pPr>
          </a:lstStyle>
          <a:p>
            <a:pPr algn="l" defTabSz="457200" rtl="0" eaLnBrk="1" hangingPunct="1">
              <a:lnSpc>
                <a:spcPct val="250000"/>
              </a:lnSpc>
              <a:spcAft>
                <a:spcPts val="0"/>
              </a:spcAft>
              <a:buSzPct val="80000"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&amp; Connecting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Manhole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058" y="1393226"/>
            <a:ext cx="9075581" cy="44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starting the design we should consider that the manholes must be located at the roads networks wherever there is:</a:t>
            </a: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intersection.</a:t>
            </a: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slop.</a:t>
            </a: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direction.</a:t>
            </a: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distance of (30-50) m.</a:t>
            </a:r>
          </a:p>
        </p:txBody>
      </p:sp>
    </p:spTree>
    <p:extLst>
      <p:ext uri="{BB962C8B-B14F-4D97-AF65-F5344CB8AC3E}">
        <p14:creationId xmlns:p14="http://schemas.microsoft.com/office/powerpoint/2010/main" val="40934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C:\Users\EX4T\Desktop\Graduation project\Report\WWCN\Why We choose PVC.bmp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7334" y="1930399"/>
            <a:ext cx="9232210" cy="284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066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/>
          <p:cNvSpPr>
            <a:spLocks noGrp="1"/>
          </p:cNvSpPr>
          <p:nvPr>
            <p:ph idx="1"/>
          </p:nvPr>
        </p:nvSpPr>
        <p:spPr>
          <a:xfrm>
            <a:off x="1835074" y="1591264"/>
            <a:ext cx="8596668" cy="38807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ar-S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full flow conditions 80 %</a:t>
            </a:r>
          </a:p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 depth 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[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0.6 -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5.0] m</a:t>
            </a:r>
          </a:p>
          <a:p>
            <a:pPr lv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Slope				[1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10]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lv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[0.6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3.0]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 txBox="1">
            <a:spLocks/>
          </p:cNvSpPr>
          <p:nvPr/>
        </p:nvSpPr>
        <p:spPr bwMode="auto">
          <a:xfrm>
            <a:off x="1719359" y="3097325"/>
            <a:ext cx="7800324" cy="110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457200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1pPr>
            <a:lvl2pPr marL="742950" indent="-285750" algn="r" defTabSz="457200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2pPr>
            <a:lvl3pPr marL="1143000" indent="-228600" algn="r" defTabSz="457200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3pPr>
            <a:lvl4pPr marL="1600200" indent="-228600" algn="r" defTabSz="457200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4pPr>
            <a:lvl5pPr marL="2057400" indent="-228600" algn="r" defTabSz="457200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5pPr>
            <a:lvl6pPr marL="25146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6pPr>
            <a:lvl7pPr marL="29718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7pPr>
            <a:lvl8pPr marL="34290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8pPr>
            <a:lvl9pPr marL="38862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None/>
            </a:pPr>
            <a:r>
              <a:rPr lang="en-US" alt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MODELING</a:t>
            </a:r>
            <a:r>
              <a:rPr lang="ar-SA" alt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DESIGN</a:t>
            </a:r>
            <a:endParaRPr lang="en-US" altLang="en-US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وان 1"/>
          <p:cNvSpPr>
            <a:spLocks noGrp="1"/>
          </p:cNvSpPr>
          <p:nvPr>
            <p:ph type="title"/>
          </p:nvPr>
        </p:nvSpPr>
        <p:spPr>
          <a:xfrm>
            <a:off x="677507" y="152400"/>
            <a:ext cx="8596668" cy="807076"/>
          </a:xfrm>
        </p:spPr>
        <p:txBody>
          <a:bodyPr/>
          <a:lstStyle/>
          <a:p>
            <a:pPr algn="ctr" eaLnBrk="1" hangingPunct="1"/>
            <a:r>
              <a:rPr lang="en-US" altLang="ar-SA" dirty="0">
                <a:solidFill>
                  <a:srgbClr val="FF0000"/>
                </a:solidFill>
                <a:latin typeface="Lucida Calligraphy" panose="03010101010101010101" pitchFamily="66" charset="0"/>
                <a:cs typeface="Tahoma" panose="020B0604030504040204" pitchFamily="34" charset="0"/>
              </a:rPr>
              <a:t>Methodology</a:t>
            </a:r>
            <a:r>
              <a:rPr lang="en-US" altLang="ar-SA" dirty="0" smtClean="0">
                <a:solidFill>
                  <a:srgbClr val="FF0000"/>
                </a:solidFill>
              </a:rPr>
              <a:t> </a:t>
            </a:r>
            <a:endParaRPr lang="ar-SA" altLang="ar-SA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D:\Ahmad\Graduation project\Report\Sewer\Charts\methodolgy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87503" y="959476"/>
            <a:ext cx="7386011" cy="5539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647967" y="1463538"/>
            <a:ext cx="9127098" cy="405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9pPr>
          </a:lstStyle>
          <a:p>
            <a:pPr algn="l" defTabSz="457200" rtl="0" eaLnBrk="1" hangingPunct="1">
              <a:lnSpc>
                <a:spcPct val="200000"/>
              </a:lnSpc>
              <a:spcAft>
                <a:spcPts val="0"/>
              </a:spcAft>
              <a:buSzPct val="80000"/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Firstly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we will divide this village to three regions because we have different population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 which are:</a:t>
            </a:r>
          </a:p>
          <a:p>
            <a:pPr marL="342900" indent="-342900" algn="l" defTabSz="457200" rtl="0" eaLnBrk="1" hangingPunct="1">
              <a:lnSpc>
                <a:spcPct val="200000"/>
              </a:lnSpc>
              <a:spcAft>
                <a:spcPts val="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Shwaika 1</a:t>
            </a:r>
          </a:p>
          <a:p>
            <a:pPr marL="342900" indent="-342900" algn="l" defTabSz="457200" rtl="0" eaLnBrk="1" hangingPunct="1">
              <a:lnSpc>
                <a:spcPct val="200000"/>
              </a:lnSpc>
              <a:spcAft>
                <a:spcPts val="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Shwaika Center</a:t>
            </a:r>
          </a:p>
          <a:p>
            <a:pPr marL="342900" indent="-342900" algn="l" defTabSz="457200" rtl="0" eaLnBrk="1" hangingPunct="1">
              <a:lnSpc>
                <a:spcPct val="200000"/>
              </a:lnSpc>
              <a:spcAft>
                <a:spcPts val="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Shwaika 2</a:t>
            </a:r>
            <a:endParaRPr lang="ar-SA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647968" y="519448"/>
            <a:ext cx="8596668" cy="80707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altLang="ar-S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WDN</a:t>
            </a:r>
            <a:endParaRPr lang="ar-SA" altLang="ar-S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57" y="359674"/>
            <a:ext cx="7124222" cy="617554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21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وان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69697" cy="768439"/>
          </a:xfrm>
        </p:spPr>
        <p:txBody>
          <a:bodyPr/>
          <a:lstStyle/>
          <a:p>
            <a:pPr eaLnBrk="1" hangingPunct="1"/>
            <a:r>
              <a:rPr lang="en-US" altLang="ar-SA" dirty="0" smtClean="0">
                <a:latin typeface="Lucida Calligraphy" panose="03010101010101010101" pitchFamily="66" charset="0"/>
              </a:rPr>
              <a:t>Outline:</a:t>
            </a:r>
            <a:endParaRPr lang="ar-SA" altLang="ar-SA" dirty="0" smtClean="0">
              <a:latin typeface="Lucida Calligraphy" panose="03010101010101010101" pitchFamily="66" charset="0"/>
            </a:endParaRPr>
          </a:p>
        </p:txBody>
      </p:sp>
      <p:sp>
        <p:nvSpPr>
          <p:cNvPr id="19459" name="عنصر نائب للمحتوى 2"/>
          <p:cNvSpPr>
            <a:spLocks noGrp="1"/>
          </p:cNvSpPr>
          <p:nvPr>
            <p:ph idx="1"/>
          </p:nvPr>
        </p:nvSpPr>
        <p:spPr>
          <a:xfrm>
            <a:off x="837685" y="1378039"/>
            <a:ext cx="7494946" cy="5177307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the project.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area.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ar-S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and design.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333896" y="2797595"/>
            <a:ext cx="4017286" cy="3012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48546" y="603749"/>
                <a:ext cx="8596668" cy="4101397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Secondly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load on each region calculate by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𝑤𝑖𝑘𝑎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𝑙𝑜𝑎𝑑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5423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𝑑𝑎𝑦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𝑤𝑖𝑘𝑎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𝑙𝑜𝑎𝑑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855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𝑑𝑎𝑦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𝑤𝑖𝑘𝑎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Center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𝑙𝑜𝑎𝑑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1238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𝑑𝑎𝑦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48546" y="603749"/>
                <a:ext cx="8596668" cy="4101397"/>
              </a:xfrm>
              <a:blipFill rotWithShape="0">
                <a:blip r:embed="rId3"/>
                <a:stretch>
                  <a:fillRect l="-780" t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1113202" y="3327107"/>
            <a:ext cx="3860956" cy="3084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7701227" y="603749"/>
            <a:ext cx="4017286" cy="3084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88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16311" y="277547"/>
            <a:ext cx="7186786" cy="5937721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08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647968" y="519448"/>
            <a:ext cx="8596668" cy="80707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altLang="ar-S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WWCN</a:t>
            </a:r>
            <a:endParaRPr lang="ar-SA" altLang="ar-S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21" y="1126901"/>
            <a:ext cx="7163556" cy="553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661" y="810491"/>
            <a:ext cx="7333052" cy="523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00238" y="695927"/>
            <a:ext cx="9088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9pPr>
          </a:lstStyle>
          <a:p>
            <a:pPr algn="ctr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Loads on manholes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00238" y="1489310"/>
            <a:ext cx="94672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20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loads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manholes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 be calculated based on the number of the houses that are connected to each manhole, but this going to need a lot of data that are missing, so we calculate the load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going to explain.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4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823" y="116166"/>
            <a:ext cx="8458999" cy="206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Low">
              <a:lnSpc>
                <a:spcPct val="2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Export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Manholes and conduit from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SewerCAD</a:t>
            </a:r>
          </a:p>
          <a:p>
            <a:pPr marL="457200" indent="-457200" algn="justLow">
              <a:lnSpc>
                <a:spcPct val="2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Elevation Model (DEM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596" y="2240020"/>
            <a:ext cx="6271444" cy="440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8369" y="406097"/>
            <a:ext cx="9945290" cy="4251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Low">
              <a:lnSpc>
                <a:spcPct val="300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Preparation of manholes and conduits</a:t>
            </a:r>
          </a:p>
          <a:p>
            <a:pPr marL="457200" indent="-457200" algn="justLow">
              <a:lnSpc>
                <a:spcPct val="300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Excavate Manholes and conduits</a:t>
            </a:r>
          </a:p>
          <a:p>
            <a:pPr marL="457200" indent="-457200" algn="justLow">
              <a:lnSpc>
                <a:spcPct val="300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the catch basin catchments</a:t>
            </a:r>
          </a:p>
        </p:txBody>
      </p:sp>
    </p:spTree>
    <p:extLst>
      <p:ext uri="{BB962C8B-B14F-4D97-AF65-F5344CB8AC3E}">
        <p14:creationId xmlns:p14="http://schemas.microsoft.com/office/powerpoint/2010/main" val="13400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81" y="1056346"/>
            <a:ext cx="10950214" cy="4552717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5094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5178" y="1077713"/>
                <a:ext cx="9141580" cy="4391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finding the catchment of each manhole using </a:t>
                </a:r>
                <a:r>
                  <a:rPr lang="en-US" sz="22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ArcHydro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Tool we can find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population for each manhole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follows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3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𝑃𝑒𝑟𝑐𝑒𝑛𝑡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𝐶𝑎𝑡𝑐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𝑚𝑒𝑛𝑡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𝐴𝑟𝑒𝑎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𝐴𝑟𝑒𝑎</m:t>
                          </m:r>
                        </m:den>
                      </m:f>
                    </m:oMath>
                  </m:oMathPara>
                </a14:m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3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𝑃𝑜𝑝𝑢𝑙𝑎𝑡𝑖𝑜𝑛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𝑀𝑎𝑛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𝑜𝑙𝑒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𝑃𝑜𝑝𝑢𝑙𝑎𝑡𝑖𝑜𝑛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×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𝑃𝑒𝑟𝑐𝑒𝑛𝑡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78" y="1077713"/>
                <a:ext cx="9141580" cy="4391010"/>
              </a:xfrm>
              <a:prstGeom prst="rect">
                <a:avLst/>
              </a:prstGeom>
              <a:blipFill rotWithShape="0">
                <a:blip r:embed="rId2"/>
                <a:stretch>
                  <a:fillRect l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2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1004" y="2885435"/>
            <a:ext cx="5933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  <a:ea typeface="+mj-ea"/>
              </a:rPr>
              <a:t>Results And Discussion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Lucida Calligraphy" panose="03010101010101010101" pitchFamily="66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760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77334" y="1086118"/>
            <a:ext cx="8596668" cy="13208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  <a:cs typeface="Tahoma" panose="020B0604030504040204" pitchFamily="34" charset="0"/>
              </a:rPr>
              <a:t>Objectives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13417" y="2211118"/>
            <a:ext cx="8939675" cy="2991947"/>
          </a:xfrm>
        </p:spPr>
        <p:txBody>
          <a:bodyPr>
            <a:normAutofit fontScale="92500"/>
          </a:bodyPr>
          <a:lstStyle/>
          <a:p>
            <a:pPr algn="l" rtl="0">
              <a:lnSpc>
                <a:spcPct val="200000"/>
              </a:lnSpc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efficient water distribution network (WDN) for SHWAIKA village.</a:t>
            </a:r>
          </a:p>
          <a:p>
            <a:pPr algn="l" rtl="0">
              <a:lnSpc>
                <a:spcPct val="200000"/>
              </a:lnSpc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wastewater collection network(WWCN) for SHWAIKA village.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7933" y="356860"/>
            <a:ext cx="7766936" cy="1057929"/>
          </a:xfrm>
        </p:spPr>
        <p:txBody>
          <a:bodyPr/>
          <a:lstStyle/>
          <a:p>
            <a:pPr algn="ctr"/>
            <a:r>
              <a:rPr lang="en-US" dirty="0" smtClean="0"/>
              <a:t>WDN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23" y="1584575"/>
            <a:ext cx="6963355" cy="496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832" y="841028"/>
            <a:ext cx="5734050" cy="5381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14" y="2696336"/>
            <a:ext cx="2736304" cy="204349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endParaRPr lang="en-C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3497" y="475734"/>
            <a:ext cx="8607503" cy="1421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</a:rPr>
              <a:t>So we 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</a:rPr>
              <a:t>want to solve this problem by add pumps to increase the pressure with acceptable limits.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</a:rPr>
              <a:t>Five pumps were added to the water network with the following characteristics: 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2591" y="2092532"/>
            <a:ext cx="4354657" cy="42226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06521" y="2092531"/>
            <a:ext cx="4484250" cy="42226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76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039167"/>
              </p:ext>
            </p:extLst>
          </p:nvPr>
        </p:nvGraphicFramePr>
        <p:xfrm>
          <a:off x="604381" y="657922"/>
          <a:ext cx="8662282" cy="5615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1437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357547"/>
              </p:ext>
            </p:extLst>
          </p:nvPr>
        </p:nvGraphicFramePr>
        <p:xfrm>
          <a:off x="647700" y="838200"/>
          <a:ext cx="82931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6859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454" y="211873"/>
            <a:ext cx="7766936" cy="793719"/>
          </a:xfrm>
        </p:spPr>
        <p:txBody>
          <a:bodyPr/>
          <a:lstStyle/>
          <a:p>
            <a:pPr algn="ctr"/>
            <a:r>
              <a:rPr lang="en-US" dirty="0" smtClean="0"/>
              <a:t>WWCN </a:t>
            </a:r>
            <a:endParaRPr lang="en-CA" dirty="0"/>
          </a:p>
        </p:txBody>
      </p:sp>
      <p:pic>
        <p:nvPicPr>
          <p:cNvPr id="1026" name="Picture 2" descr="Image result for separate wastewater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00" y="1184012"/>
            <a:ext cx="8208590" cy="508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5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449" y="386834"/>
            <a:ext cx="3162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Velocity (m/s)</a:t>
            </a:r>
            <a:endParaRPr lang="en-CA" sz="32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911694942"/>
              </p:ext>
            </p:extLst>
          </p:nvPr>
        </p:nvGraphicFramePr>
        <p:xfrm>
          <a:off x="662449" y="1288472"/>
          <a:ext cx="8928360" cy="449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721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449" y="386834"/>
            <a:ext cx="1935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Slope (%)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32867339"/>
              </p:ext>
            </p:extLst>
          </p:nvPr>
        </p:nvGraphicFramePr>
        <p:xfrm>
          <a:off x="662449" y="1168977"/>
          <a:ext cx="8471160" cy="4826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2733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720338289"/>
              </p:ext>
            </p:extLst>
          </p:nvPr>
        </p:nvGraphicFramePr>
        <p:xfrm>
          <a:off x="936480" y="1386320"/>
          <a:ext cx="8415338" cy="5003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662449" y="386834"/>
            <a:ext cx="1935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 (m)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11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449" y="386834"/>
            <a:ext cx="1935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Profile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82527" y="1208658"/>
            <a:ext cx="8698836" cy="464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0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637866" cy="729803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  <a:cs typeface="Tahoma" panose="020B0604030504040204" pitchFamily="34" charset="0"/>
              </a:rPr>
              <a:t>Significance of the work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22787" y="1671192"/>
            <a:ext cx="9059096" cy="407278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supply water at an adequate pressure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flow.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transport sewage through SHWAIKA VILLAGE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sewage treatment plants.</a:t>
            </a:r>
          </a:p>
          <a:p>
            <a:pPr algn="l" rtl="0">
              <a:lnSpc>
                <a:spcPct val="15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have an economic design as possible for both networks.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721" y="1553688"/>
            <a:ext cx="966307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 the end of design process we got the following conclusions:</a:t>
            </a:r>
            <a:endParaRPr lang="en-CA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majority percentages of water pipes are 2 and 4 inch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2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sewer material is PVC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it's easy to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site.</a:t>
            </a:r>
            <a:endParaRPr lang="en-CA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sewer network conduits diameters are 8 inch.</a:t>
            </a:r>
            <a:endParaRPr lang="en-CA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ArcHydro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tools save a lot of time in calculates loads.</a:t>
            </a:r>
            <a:endParaRPr lang="en-CA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76946" y="819099"/>
            <a:ext cx="4352693" cy="2729268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21896" y="579037"/>
            <a:ext cx="6737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Conclusions </a:t>
            </a:r>
            <a:endParaRPr lang="en-CA" sz="3200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6946" y="3928010"/>
            <a:ext cx="4352693" cy="2729268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421" y="5311462"/>
            <a:ext cx="2838102" cy="114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101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895" y="529206"/>
            <a:ext cx="9406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  <a:ea typeface="+mj-ea"/>
              </a:rPr>
              <a:t>Recommendations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Lucida Calligraphy" panose="03010101010101010101" pitchFamily="66" charset="0"/>
              <a:ea typeface="+mj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3" y="1381991"/>
            <a:ext cx="9235593" cy="4659371"/>
          </a:xfrm>
        </p:spPr>
        <p:txBody>
          <a:bodyPr/>
          <a:lstStyle/>
          <a:p>
            <a:pPr lvl="0"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periodic maintenance should be done and the damaged parts should be replaced.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treatment plant is considered as a feasible project.</a:t>
            </a:r>
          </a:p>
          <a:p>
            <a:pPr lvl="0"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Suitable space between water pipes and wastewater pipes must be achieved (water pipes must be above wastewater pipes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ar-S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77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0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عنوان 1"/>
          <p:cNvSpPr txBox="1">
            <a:spLocks/>
          </p:cNvSpPr>
          <p:nvPr/>
        </p:nvSpPr>
        <p:spPr bwMode="auto">
          <a:xfrm>
            <a:off x="789994" y="741363"/>
            <a:ext cx="3357003" cy="70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457200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1pPr>
            <a:lvl2pPr marL="742950" indent="-285750" algn="r" defTabSz="457200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2pPr>
            <a:lvl3pPr marL="1143000" indent="-228600" algn="r" defTabSz="457200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3pPr>
            <a:lvl4pPr marL="1600200" indent="-228600" algn="r" defTabSz="457200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4pPr>
            <a:lvl5pPr marL="2057400" indent="-228600" algn="r" defTabSz="457200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5pPr>
            <a:lvl6pPr marL="25146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6pPr>
            <a:lvl7pPr marL="29718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7pPr>
            <a:lvl8pPr marL="34290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8pPr>
            <a:lvl9pPr marL="3886200" indent="-228600" algn="r" defTabSz="457200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SA" sz="3600" dirty="0" smtClean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  <a:ea typeface="+mj-ea"/>
              </a:rPr>
              <a:t>Study </a:t>
            </a:r>
            <a:r>
              <a:rPr lang="en-US" altLang="ar-SA" sz="3600" dirty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  <a:ea typeface="+mj-ea"/>
              </a:rPr>
              <a:t>area </a:t>
            </a:r>
            <a:endParaRPr lang="ar-SA" altLang="ar-SA" sz="3600" dirty="0">
              <a:solidFill>
                <a:schemeClr val="accent2">
                  <a:lumMod val="75000"/>
                </a:schemeClr>
              </a:solidFill>
              <a:latin typeface="Lucida Calligraphy" panose="03010101010101010101" pitchFamily="66" charset="0"/>
              <a:ea typeface="+mj-ea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9994" y="1442435"/>
            <a:ext cx="8057792" cy="5115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Data </a:t>
            </a:r>
            <a:r>
              <a:rPr lang="en-US" sz="2400" dirty="0" smtClean="0"/>
              <a:t>Collection: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Contour, Houses, roads, Boundary, aerial photo and amount of consumption water for each consumer,… etc. manhole, conduits, road contour and outfall for the village.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عنصر نائب للمحتوى 2"/>
          <p:cNvSpPr>
            <a:spLocks noGrp="1"/>
          </p:cNvSpPr>
          <p:nvPr>
            <p:ph idx="1"/>
          </p:nvPr>
        </p:nvSpPr>
        <p:spPr>
          <a:xfrm>
            <a:off x="355361" y="501940"/>
            <a:ext cx="9690160" cy="595037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Area and land use: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</a:pP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60000"/>
              </a:lnSpc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present population is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16,400 persons.</a:t>
            </a:r>
          </a:p>
          <a:p>
            <a:pPr fontAlgn="base">
              <a:lnSpc>
                <a:spcPct val="160000"/>
              </a:lnSpc>
              <a:defRPr/>
            </a:pP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is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approximately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6932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donum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include agriculture lands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donum and buildings is 412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donum.</a:t>
            </a:r>
          </a:p>
          <a:p>
            <a:pPr fontAlgn="base">
              <a:lnSpc>
                <a:spcPct val="160000"/>
              </a:lnSpc>
              <a:defRPr/>
            </a:pP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Shwaika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village is a flat land,  The ground surface in the village varies from 100 m to 450 m (A.M.S.L) (where the water tank is located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fontAlgn="base">
              <a:buNone/>
              <a:defRPr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SA" altLang="ar-S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1412" y="305493"/>
            <a:ext cx="7511670" cy="814969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v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Resources and Water Supply: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503349" y="1315099"/>
            <a:ext cx="8653463" cy="527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9pPr>
          </a:lstStyle>
          <a:p>
            <a:pPr marL="342900" indent="-342900" defTabSz="457200" eaLnBrk="1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Almsnawy</a:t>
            </a:r>
            <a:r>
              <a:rPr lang="ar-SA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which established at 2001 with depth 125 m and it is supply village with water by (188 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cm/hr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defTabSz="457200" eaLnBrk="1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Almal'ab 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(established at 1973), the depth of well is 155 m and it is supply village with water by (190 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cm/hr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defTabSz="457200" eaLnBrk="1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Althahra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tank 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has a 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550 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 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this tank get water from </a:t>
            </a:r>
            <a:r>
              <a:rPr lang="en-US" alt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Almsnawy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Almal'ab wells by the pump station.</a:t>
            </a:r>
          </a:p>
          <a:p>
            <a:pPr marL="342900" indent="-342900" defTabSz="457200" eaLnBrk="1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lang="en-US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532" y="2790155"/>
            <a:ext cx="7539586" cy="3540690"/>
          </a:xfrm>
        </p:spPr>
      </p:pic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493287" y="1061969"/>
            <a:ext cx="80840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9pPr>
          </a:lstStyle>
          <a:p>
            <a:pPr marL="342900" indent="-342900" defTabSz="457200" ea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ar-SA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Population </a:t>
            </a:r>
            <a:r>
              <a:rPr lang="en-US" altLang="ar-S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Prediction:</a:t>
            </a:r>
          </a:p>
          <a:p>
            <a:pPr eaLnBrk="1" hangingPunct="1"/>
            <a:endParaRPr lang="en-US" altLang="ar-SA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2522</TotalTime>
  <Words>703</Words>
  <Application>Microsoft Office PowerPoint</Application>
  <PresentationFormat>Widescreen</PresentationFormat>
  <Paragraphs>103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Arial</vt:lpstr>
      <vt:lpstr>Calibri</vt:lpstr>
      <vt:lpstr>Cambria Math</vt:lpstr>
      <vt:lpstr>Century Gothic</vt:lpstr>
      <vt:lpstr>Constantia</vt:lpstr>
      <vt:lpstr>Lucida Calligraphy</vt:lpstr>
      <vt:lpstr>Symbol</vt:lpstr>
      <vt:lpstr>Tahoma</vt:lpstr>
      <vt:lpstr>Times New Roman</vt:lpstr>
      <vt:lpstr>Trebuchet MS</vt:lpstr>
      <vt:lpstr>Wingdings</vt:lpstr>
      <vt:lpstr>Wingdings 3</vt:lpstr>
      <vt:lpstr>Facet</vt:lpstr>
      <vt:lpstr>An-Najah National University Faculty Of Engineering Civil Engineering Department</vt:lpstr>
      <vt:lpstr>Outline:</vt:lpstr>
      <vt:lpstr>Objectives</vt:lpstr>
      <vt:lpstr>Significance of the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WDN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WDN</vt:lpstr>
      <vt:lpstr>Pressure (m H2O)</vt:lpstr>
      <vt:lpstr>PowerPoint Presentation</vt:lpstr>
      <vt:lpstr>PowerPoint Presentation</vt:lpstr>
      <vt:lpstr>PowerPoint Presentation</vt:lpstr>
      <vt:lpstr>WWCN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network challenges and manageable solution in Zababdeh village Dr. Abdelhaleem Khader</dc:title>
  <dc:creator>Anas Awwad</dc:creator>
  <cp:lastModifiedBy>Amr Salibi</cp:lastModifiedBy>
  <cp:revision>133</cp:revision>
  <dcterms:created xsi:type="dcterms:W3CDTF">2015-12-18T15:21:00Z</dcterms:created>
  <dcterms:modified xsi:type="dcterms:W3CDTF">2016-12-22T02:27:42Z</dcterms:modified>
</cp:coreProperties>
</file>