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87" r:id="rId6"/>
    <p:sldId id="288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80" d="100"/>
          <a:sy n="8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5/13/2015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62000" y="1"/>
            <a:ext cx="7772400" cy="25908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Design  and  Fabrication  of Multi-Hole  Drilling  Single Station  Automated  Cell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Prepared By: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Malek</a:t>
            </a:r>
            <a:r>
              <a:rPr lang="en-US" sz="2400" dirty="0" smtClean="0"/>
              <a:t> </a:t>
            </a:r>
            <a:r>
              <a:rPr lang="en-US" sz="2400" dirty="0" err="1" smtClean="0"/>
              <a:t>Jaber</a:t>
            </a:r>
            <a:endParaRPr lang="en-US" sz="2400" dirty="0" smtClean="0"/>
          </a:p>
          <a:p>
            <a:pPr algn="ctr"/>
            <a:r>
              <a:rPr lang="en-US" sz="2400" dirty="0" err="1" smtClean="0"/>
              <a:t>Rouhy</a:t>
            </a:r>
            <a:r>
              <a:rPr lang="en-US" sz="2400" dirty="0" smtClean="0"/>
              <a:t> </a:t>
            </a:r>
            <a:r>
              <a:rPr lang="en-US" sz="2400" dirty="0" err="1" smtClean="0"/>
              <a:t>Dallal</a:t>
            </a:r>
            <a:endParaRPr lang="en-US" sz="2400" dirty="0" smtClean="0"/>
          </a:p>
          <a:p>
            <a:pPr algn="ctr"/>
            <a:r>
              <a:rPr lang="en-US" sz="2400" dirty="0" smtClean="0"/>
              <a:t>Mohammad </a:t>
            </a:r>
            <a:r>
              <a:rPr lang="en-US" sz="2400" dirty="0" err="1" smtClean="0"/>
              <a:t>Khayat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Supervised By:</a:t>
            </a:r>
          </a:p>
          <a:p>
            <a:pPr algn="ctr"/>
            <a:r>
              <a:rPr lang="en-US" sz="2400" dirty="0" smtClean="0"/>
              <a:t>Associate Prof : Ahmad </a:t>
            </a:r>
            <a:r>
              <a:rPr lang="en-US" sz="2400" dirty="0" err="1" smtClean="0"/>
              <a:t>Ramahi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Box Transport Mechanism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406266" cy="255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5297805" cy="3014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717341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Conveyor links ratio’s and </a:t>
            </a:r>
            <a:r>
              <a:rPr lang="en-US" dirty="0" err="1" smtClean="0"/>
              <a:t>lenegths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hp\Desktop\Assem288-Mod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52800"/>
            <a:ext cx="5988346" cy="3294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7772400" cy="1974059"/>
          </a:xfrm>
        </p:spPr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pic>
        <p:nvPicPr>
          <p:cNvPr id="5" name="Picture 4" descr="C:\Users\hp\Desktop\IMG_20150505_182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818" y="1632072"/>
            <a:ext cx="5942363" cy="359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صورتين : للسكس بار مع الصندوق  .... وللماكنة بشكل كامل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-The previous fabricated design hasn’t work, due to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steel beams thickness.</a:t>
            </a:r>
            <a:br>
              <a:rPr lang="en-US" dirty="0" smtClean="0"/>
            </a:br>
            <a:r>
              <a:rPr lang="en-US" dirty="0" smtClean="0"/>
              <a:t>&gt; large scale.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we scale the conveyor to half and use thicker beams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وضع صورة للمشروع الي لونه كرميدي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:</a:t>
            </a:r>
            <a:br>
              <a:rPr lang="en-US" dirty="0" smtClean="0"/>
            </a:br>
            <a:r>
              <a:rPr lang="en-US" dirty="0" smtClean="0"/>
              <a:t>-lack of skills , need  of high accuracy.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work with lath equipments not with         workshop. </a:t>
            </a:r>
            <a:br>
              <a:rPr lang="en-US" dirty="0" smtClean="0"/>
            </a:br>
            <a:r>
              <a:rPr lang="en-US" dirty="0" smtClean="0"/>
              <a:t>- industry needs many experiences and trials.</a:t>
            </a:r>
            <a:br>
              <a:rPr lang="en-US" dirty="0" smtClean="0"/>
            </a:br>
            <a:r>
              <a:rPr lang="en-US" dirty="0" smtClean="0"/>
              <a:t>- financial fund.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31971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modern manufacturing processes, problem of drilling multiple halls locations.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Robots.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Hand drilling.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Through this Advantages and disadvantages, we get the idea of  design  six-bar  mechanism 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 Definition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Thanks 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-Dr. Ahmad </a:t>
            </a:r>
            <a:r>
              <a:rPr lang="en-US" dirty="0" err="1" smtClean="0"/>
              <a:t>Ramahi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Eng . </a:t>
            </a:r>
            <a:r>
              <a:rPr lang="en-US" dirty="0" err="1" smtClean="0"/>
              <a:t>Amjad</a:t>
            </a:r>
            <a:r>
              <a:rPr lang="en-US" dirty="0" smtClean="0"/>
              <a:t> </a:t>
            </a:r>
            <a:r>
              <a:rPr lang="en-US" dirty="0" err="1" smtClean="0"/>
              <a:t>Dwiekat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Our families.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....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228600"/>
            <a:ext cx="7391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Four –Bar Mechanism.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Insertion of Dyad.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9" name="irc_mi" descr="http://www.cse.unsw.edu.au/%7Een1811/09s2/assigns/ass2/4bardefs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489325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Six-Bar Mechanism.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6" name="Picture 5" descr="C:\Users\hp\Desktop\final Assem2-Mod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258243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1555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486400" cy="2440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Link That Contains The Drilling Head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 Synthesis</a:t>
            </a:r>
            <a:endParaRPr lang="en-US" sz="36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09800" y="1524000"/>
            <a:ext cx="5031268" cy="393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lek\Desktop\ddddd\1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874" y="1002417"/>
            <a:ext cx="5754252" cy="4853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lek\Desktop\ddddd\l2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916" y="1005169"/>
            <a:ext cx="6056168" cy="4847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bu-elMulk\Desktop\Drawing1-Mode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3135" b="20841"/>
          <a:stretch/>
        </p:blipFill>
        <p:spPr bwMode="auto">
          <a:xfrm>
            <a:off x="1829461" y="1352320"/>
            <a:ext cx="5485077" cy="415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127</Words>
  <Application>Microsoft Office PowerPoint</Application>
  <PresentationFormat>On-screen Show (4:3)</PresentationFormat>
  <Paragraphs>50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IntroducingPowerPoint2007</vt:lpstr>
      <vt:lpstr>Design  and  Fabrication  of Multi-Hole  Drilling  Single Station  Automated  Cell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Conveyor links ratio’s and lenegths</vt:lpstr>
      <vt:lpstr>Slide 12</vt:lpstr>
      <vt:lpstr>fabrication</vt:lpstr>
      <vt:lpstr>Slide 14</vt:lpstr>
      <vt:lpstr>-The previous fabricated design hasn’t work, due to :  &gt; steel beams thickness. &gt; large scale.  - we scale the conveyor to half and use thicker beams </vt:lpstr>
      <vt:lpstr>وضع صورة للمشروع الي لونه كرميدي</vt:lpstr>
      <vt:lpstr>timing</vt:lpstr>
      <vt:lpstr>timing</vt:lpstr>
      <vt:lpstr>Difficulties : -lack of skills , need  of high accuracy. - work with lath equipments not with         workshop.  - industry needs many experiences and trials. - financial fund. </vt:lpstr>
      <vt:lpstr>Great Thanks ...  -Dr. Ahmad Ramahi.  - Eng . Amjad Dwiekat.  - Our families.</vt:lpstr>
      <vt:lpstr>Any Questions 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2014-12-20T18:28:23Z</dcterms:created>
  <dcterms:modified xsi:type="dcterms:W3CDTF">2015-05-13T20:11:15Z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