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75" r:id="rId4"/>
    <p:sldId id="259" r:id="rId5"/>
    <p:sldId id="260" r:id="rId6"/>
    <p:sldId id="276" r:id="rId7"/>
    <p:sldId id="268" r:id="rId8"/>
    <p:sldId id="277" r:id="rId9"/>
    <p:sldId id="278" r:id="rId10"/>
    <p:sldId id="279" r:id="rId11"/>
    <p:sldId id="271" r:id="rId12"/>
    <p:sldId id="281" r:id="rId13"/>
    <p:sldId id="274" r:id="rId14"/>
    <p:sldId id="282" r:id="rId15"/>
    <p:sldId id="283" r:id="rId16"/>
    <p:sldId id="287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مثلث قائم الزاوية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grpSp>
        <p:nvGrpSpPr>
          <p:cNvPr id="2" name="مجموعة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شكل حر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شكل حر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شكل حر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رابط مستقيم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A16DDA9-D4F2-4E86-8B29-38ABA9735AE3}" type="datetimeFigureOut">
              <a:rPr lang="en-US" smtClean="0"/>
              <a:pPr/>
              <a:t>9/3/2014</a:t>
            </a:fld>
            <a:endParaRPr lang="en-US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11232EB-0428-4E02-99E2-F53D118E0D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16DDA9-D4F2-4E86-8B29-38ABA9735AE3}" type="datetimeFigureOut">
              <a:rPr lang="en-US" smtClean="0"/>
              <a:pPr/>
              <a:t>9/3/2014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1232EB-0428-4E02-99E2-F53D118E0D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16DDA9-D4F2-4E86-8B29-38ABA9735AE3}" type="datetimeFigureOut">
              <a:rPr lang="en-US" smtClean="0"/>
              <a:pPr/>
              <a:t>9/3/2014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1232EB-0428-4E02-99E2-F53D118E0D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16DDA9-D4F2-4E86-8B29-38ABA9735AE3}" type="datetimeFigureOut">
              <a:rPr lang="en-US" smtClean="0"/>
              <a:pPr/>
              <a:t>9/3/2014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1232EB-0428-4E02-99E2-F53D118E0D2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عنوان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16DDA9-D4F2-4E86-8B29-38ABA9735AE3}" type="datetimeFigureOut">
              <a:rPr lang="en-US" smtClean="0"/>
              <a:pPr/>
              <a:t>9/3/2014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1232EB-0428-4E02-99E2-F53D118E0D2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شارة رتبة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شارة رتبة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16DDA9-D4F2-4E86-8B29-38ABA9735AE3}" type="datetimeFigureOut">
              <a:rPr lang="en-US" smtClean="0"/>
              <a:pPr/>
              <a:t>9/3/2014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1232EB-0428-4E02-99E2-F53D118E0D2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عنوان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16DDA9-D4F2-4E86-8B29-38ABA9735AE3}" type="datetimeFigureOut">
              <a:rPr lang="en-US" smtClean="0"/>
              <a:pPr/>
              <a:t>9/3/2014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1232EB-0428-4E02-99E2-F53D118E0D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16DDA9-D4F2-4E86-8B29-38ABA9735AE3}" type="datetimeFigureOut">
              <a:rPr lang="en-US" smtClean="0"/>
              <a:pPr/>
              <a:t>9/3/2014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1232EB-0428-4E02-99E2-F53D118E0D2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عنوان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16DDA9-D4F2-4E86-8B29-38ABA9735AE3}" type="datetimeFigureOut">
              <a:rPr lang="en-US" smtClean="0"/>
              <a:pPr/>
              <a:t>9/3/2014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1232EB-0428-4E02-99E2-F53D118E0D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A16DDA9-D4F2-4E86-8B29-38ABA9735AE3}" type="datetimeFigureOut">
              <a:rPr lang="en-US" smtClean="0"/>
              <a:pPr/>
              <a:t>9/3/2014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1232EB-0428-4E02-99E2-F53D118E0D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A16DDA9-D4F2-4E86-8B29-38ABA9735AE3}" type="datetimeFigureOut">
              <a:rPr lang="en-US" smtClean="0"/>
              <a:pPr/>
              <a:t>9/3/2014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11232EB-0428-4E02-99E2-F53D118E0D2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شكل حر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مثلث قائم الزاوية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رابط مستقيم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شارة رتبة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شارة رتبة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شكل حر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شكل حر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مثلث قائم الزاوية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رابط مستقيم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A16DDA9-D4F2-4E86-8B29-38ABA9735AE3}" type="datetimeFigureOut">
              <a:rPr lang="en-US" smtClean="0"/>
              <a:pPr/>
              <a:t>9/3/2014</a:t>
            </a:fld>
            <a:endParaRPr lang="en-US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11232EB-0428-4E02-99E2-F53D118E0D2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000100" y="2285992"/>
            <a:ext cx="7772400" cy="182976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Poor Richard" pitchFamily="18" charset="0"/>
              </a:rPr>
              <a:t>Graduation Project Seminar </a:t>
            </a:r>
            <a:r>
              <a:rPr lang="en-US" sz="7300" dirty="0" err="1" smtClean="0">
                <a:latin typeface="Script MT Bold" pitchFamily="66" charset="0"/>
                <a:cs typeface="MV Boli" pitchFamily="2" charset="0"/>
              </a:rPr>
              <a:t>wesome</a:t>
            </a:r>
            <a:r>
              <a:rPr lang="en-US" sz="7300" dirty="0" smtClean="0">
                <a:latin typeface="Script MT Bold" pitchFamily="66" charset="0"/>
                <a:cs typeface="MV Boli" pitchFamily="2" charset="0"/>
              </a:rPr>
              <a:t> Scanner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ar-SA" dirty="0" smtClean="0"/>
              <a:t> </a:t>
            </a:r>
            <a:endParaRPr lang="en-US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642910" y="5429264"/>
            <a:ext cx="4529142" cy="1271142"/>
          </a:xfrm>
        </p:spPr>
        <p:txBody>
          <a:bodyPr>
            <a:noAutofit/>
          </a:bodyPr>
          <a:lstStyle/>
          <a:p>
            <a:pPr algn="l"/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itchFamily="2" charset="0"/>
                <a:cs typeface="MV Boli" pitchFamily="2" charset="0"/>
              </a:rPr>
              <a:t>Prepared 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itchFamily="2" charset="0"/>
                <a:cs typeface="MV Boli" pitchFamily="2" charset="0"/>
              </a:rPr>
              <a:t>By:</a:t>
            </a:r>
            <a:r>
              <a:rPr lang="ar-SA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itchFamily="2" charset="0"/>
                <a:cs typeface="MV Boli" pitchFamily="2" charset="0"/>
              </a:rPr>
              <a:t> 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itchFamily="2" charset="0"/>
                <a:cs typeface="MV Boli" pitchFamily="2" charset="0"/>
              </a:rPr>
              <a:t>Ala</a:t>
            </a: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itchFamily="2" charset="0"/>
                <a:cs typeface="MV Boli" pitchFamily="2" charset="0"/>
              </a:rPr>
              <a:t>' Hakam Faries  Bzour     </a:t>
            </a:r>
          </a:p>
          <a:p>
            <a:pPr algn="l"/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itchFamily="2" charset="0"/>
                <a:cs typeface="MV Boli" pitchFamily="2" charset="0"/>
              </a:rPr>
              <a:t>             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itchFamily="2" charset="0"/>
                <a:cs typeface="MV Boli" pitchFamily="2" charset="0"/>
              </a:rPr>
              <a:t>Ayam </a:t>
            </a: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itchFamily="2" charset="0"/>
                <a:cs typeface="MV Boli" pitchFamily="2" charset="0"/>
              </a:rPr>
              <a:t>Hasan Ali Bzour</a:t>
            </a:r>
          </a:p>
          <a:p>
            <a:pPr algn="l"/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itchFamily="2" charset="0"/>
                <a:cs typeface="MV Boli" pitchFamily="2" charset="0"/>
              </a:rPr>
              <a:t>Introduced to : Dr. Ashraf Armoush</a:t>
            </a:r>
          </a:p>
          <a:p>
            <a:pPr algn="ctr"/>
            <a:endParaRPr lang="en-US" sz="2400" dirty="0">
              <a:latin typeface="AngsanaUPC" pitchFamily="18" charset="-34"/>
              <a:cs typeface="AngsanaUPC" pitchFamily="18" charset="-34"/>
            </a:endParaRPr>
          </a:p>
        </p:txBody>
      </p:sp>
      <p:pic>
        <p:nvPicPr>
          <p:cNvPr id="4" name="صورة 3" descr="100-100px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58082" y="3976698"/>
            <a:ext cx="1309690" cy="1309690"/>
          </a:xfrm>
          <a:prstGeom prst="rect">
            <a:avLst/>
          </a:prstGeom>
        </p:spPr>
      </p:pic>
      <p:pic>
        <p:nvPicPr>
          <p:cNvPr id="5" name="صورة 4" descr="Untitled-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7290" y="2428868"/>
            <a:ext cx="774603" cy="8126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393561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  </a:t>
            </a:r>
            <a:r>
              <a:rPr lang="en-US" dirty="0" smtClean="0">
                <a:latin typeface="MV Boli" pitchFamily="2" charset="0"/>
                <a:cs typeface="MV Boli" pitchFamily="2" charset="0"/>
              </a:rPr>
              <a:t>There are more applications in Google play and app store that are similar to our application , but no one of these applications treat with receipts and using image processing for extract the total and append to excel sheet. This is what new in our application</a:t>
            </a:r>
            <a:endParaRPr lang="en-US" dirty="0">
              <a:latin typeface="MV Boli" pitchFamily="2" charset="0"/>
              <a:cs typeface="MV Boli" pitchFamily="2" charset="0"/>
            </a:endParaRP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25602"/>
          </a:xfrm>
        </p:spPr>
        <p:txBody>
          <a:bodyPr>
            <a:normAutofit/>
          </a:bodyPr>
          <a:lstStyle/>
          <a:p>
            <a:r>
              <a:rPr lang="en-US" dirty="0" smtClean="0"/>
              <a:t>What's new in Awesome scanner?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28596" y="1785926"/>
            <a:ext cx="8229600" cy="4525963"/>
          </a:xfrm>
        </p:spPr>
        <p:txBody>
          <a:bodyPr/>
          <a:lstStyle/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  <a:latin typeface="MV Boli" pitchFamily="2" charset="0"/>
                <a:cs typeface="MV Boli" pitchFamily="2" charset="0"/>
              </a:rPr>
              <a:t>Introduction</a:t>
            </a:r>
          </a:p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  <a:latin typeface="MV Boli" pitchFamily="2" charset="0"/>
                <a:cs typeface="MV Boli" pitchFamily="2" charset="0"/>
              </a:rPr>
              <a:t>Accomplishments</a:t>
            </a:r>
          </a:p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dirty="0">
                <a:latin typeface="MV Boli" pitchFamily="2" charset="0"/>
                <a:cs typeface="MV Boli" pitchFamily="2" charset="0"/>
              </a:rPr>
              <a:t>Implementation</a:t>
            </a:r>
          </a:p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  <a:latin typeface="MV Boli" pitchFamily="2" charset="0"/>
                <a:cs typeface="MV Boli" pitchFamily="2" charset="0"/>
              </a:rPr>
              <a:t>Future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  <a:latin typeface="MV Boli" pitchFamily="2" charset="0"/>
                <a:cs typeface="MV Boli" pitchFamily="2" charset="0"/>
              </a:rPr>
              <a:t>Work</a:t>
            </a:r>
          </a:p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  <a:latin typeface="MV Boli" pitchFamily="2" charset="0"/>
                <a:cs typeface="MV Boli" pitchFamily="2" charset="0"/>
              </a:rPr>
              <a:t>Demo</a:t>
            </a:r>
            <a:endParaRPr lang="en-US" dirty="0">
              <a:solidFill>
                <a:schemeClr val="bg1">
                  <a:lumMod val="75000"/>
                </a:schemeClr>
              </a:solidFill>
              <a:latin typeface="MV Boli" pitchFamily="2" charset="0"/>
              <a:cs typeface="MV Boli" pitchFamily="2" charset="0"/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Outlines: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142976" y="1857365"/>
            <a:ext cx="3929090" cy="3643338"/>
          </a:xfrm>
        </p:spPr>
        <p:txBody>
          <a:bodyPr/>
          <a:lstStyle/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MV Boli" pitchFamily="2" charset="0"/>
                <a:cs typeface="MV Boli" pitchFamily="2" charset="0"/>
              </a:rPr>
              <a:t>Introduction</a:t>
            </a:r>
          </a:p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  <a:latin typeface="MV Boli" pitchFamily="2" charset="0"/>
                <a:cs typeface="MV Boli" pitchFamily="2" charset="0"/>
              </a:rPr>
              <a:t>Accomplishments</a:t>
            </a:r>
          </a:p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  <a:latin typeface="MV Boli" pitchFamily="2" charset="0"/>
                <a:cs typeface="MV Boli" pitchFamily="2" charset="0"/>
              </a:rPr>
              <a:t>Implementation</a:t>
            </a:r>
          </a:p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itchFamily="2" charset="0"/>
                <a:cs typeface="MV Boli" pitchFamily="2" charset="0"/>
              </a:rPr>
              <a:t>Future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itchFamily="2" charset="0"/>
                <a:cs typeface="MV Boli" pitchFamily="2" charset="0"/>
              </a:rPr>
              <a:t>Work</a:t>
            </a:r>
          </a:p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  <a:latin typeface="MV Boli" pitchFamily="2" charset="0"/>
                <a:cs typeface="MV Boli" pitchFamily="2" charset="0"/>
              </a:rPr>
              <a:t>Demo</a:t>
            </a:r>
          </a:p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buNone/>
              <a:defRPr/>
            </a:pPr>
            <a:endParaRPr lang="en-US" dirty="0">
              <a:solidFill>
                <a:schemeClr val="bg1">
                  <a:lumMod val="75000"/>
                </a:schemeClr>
              </a:solidFill>
              <a:latin typeface="MV Boli" pitchFamily="2" charset="0"/>
              <a:cs typeface="MV Boli" pitchFamily="2" charset="0"/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000100" y="642918"/>
            <a:ext cx="2571768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latin typeface="Aharoni" pitchFamily="2" charset="-79"/>
                <a:cs typeface="Aharoni" pitchFamily="2" charset="-79"/>
              </a:rPr>
              <a:t>  Outlines: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500034" y="1928802"/>
            <a:ext cx="8229600" cy="4525963"/>
          </a:xfrm>
        </p:spPr>
        <p:txBody>
          <a:bodyPr/>
          <a:lstStyle/>
          <a:p>
            <a:r>
              <a:rPr lang="en-US" dirty="0" smtClean="0">
                <a:latin typeface="MV Boli" pitchFamily="2" charset="0"/>
                <a:cs typeface="MV Boli" pitchFamily="2" charset="0"/>
              </a:rPr>
              <a:t> We hope to expand this project, we would like to make a website for this application , so that users can sign in to this website and they can see their documents  and apply same features in iOS application.</a:t>
            </a:r>
            <a:endParaRPr lang="en-US" dirty="0">
              <a:latin typeface="MV Boli" pitchFamily="2" charset="0"/>
              <a:cs typeface="MV Boli" pitchFamily="2" charset="0"/>
            </a:endParaRPr>
          </a:p>
        </p:txBody>
      </p:sp>
      <p:sp>
        <p:nvSpPr>
          <p:cNvPr id="4" name="عنوان 1"/>
          <p:cNvSpPr>
            <a:spLocks noGrp="1"/>
          </p:cNvSpPr>
          <p:nvPr>
            <p:ph type="title"/>
          </p:nvPr>
        </p:nvSpPr>
        <p:spPr>
          <a:xfrm>
            <a:off x="1071538" y="428604"/>
            <a:ext cx="3643338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latin typeface="Aharoni" pitchFamily="2" charset="-79"/>
                <a:cs typeface="Aharoni" pitchFamily="2" charset="-79"/>
              </a:rPr>
              <a:t>  Future Work: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428596" y="1857364"/>
            <a:ext cx="8229600" cy="4525963"/>
          </a:xfrm>
        </p:spPr>
        <p:txBody>
          <a:bodyPr/>
          <a:lstStyle/>
          <a:p>
            <a:r>
              <a:rPr lang="en-US" dirty="0" smtClean="0">
                <a:latin typeface="MV Boli" pitchFamily="2" charset="0"/>
                <a:cs typeface="MV Boli" pitchFamily="2" charset="0"/>
              </a:rPr>
              <a:t> We hope to make application try to predict the name , date and total automatically</a:t>
            </a:r>
          </a:p>
          <a:p>
            <a:endParaRPr lang="en-US" dirty="0" smtClean="0">
              <a:latin typeface="MV Boli" pitchFamily="2" charset="0"/>
              <a:cs typeface="MV Boli" pitchFamily="2" charset="0"/>
            </a:endParaRPr>
          </a:p>
          <a:p>
            <a:endParaRPr lang="en-US" dirty="0" smtClean="0">
              <a:latin typeface="MV Boli" pitchFamily="2" charset="0"/>
              <a:cs typeface="MV Boli" pitchFamily="2" charset="0"/>
            </a:endParaRPr>
          </a:p>
          <a:p>
            <a:r>
              <a:rPr lang="en-US" dirty="0" smtClean="0">
                <a:latin typeface="MV Boli" pitchFamily="2" charset="0"/>
                <a:cs typeface="MV Boli" pitchFamily="2" charset="0"/>
              </a:rPr>
              <a:t>Allow user to add a template for many receipts , so application can extract information more easier.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endParaRPr lang="en-US" dirty="0" smtClean="0"/>
          </a:p>
        </p:txBody>
      </p:sp>
      <p:sp>
        <p:nvSpPr>
          <p:cNvPr id="4" name="عنوان 1"/>
          <p:cNvSpPr>
            <a:spLocks noGrp="1"/>
          </p:cNvSpPr>
          <p:nvPr>
            <p:ph type="title"/>
          </p:nvPr>
        </p:nvSpPr>
        <p:spPr>
          <a:xfrm>
            <a:off x="1071538" y="428604"/>
            <a:ext cx="3643338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latin typeface="Aharoni" pitchFamily="2" charset="-79"/>
                <a:cs typeface="Aharoni" pitchFamily="2" charset="-79"/>
              </a:rPr>
              <a:t>  Future Work: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142976" y="1857365"/>
            <a:ext cx="3929090" cy="3643338"/>
          </a:xfrm>
        </p:spPr>
        <p:txBody>
          <a:bodyPr/>
          <a:lstStyle/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MV Boli" pitchFamily="2" charset="0"/>
                <a:cs typeface="MV Boli" pitchFamily="2" charset="0"/>
              </a:rPr>
              <a:t>Introduction</a:t>
            </a:r>
          </a:p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  <a:latin typeface="MV Boli" pitchFamily="2" charset="0"/>
                <a:cs typeface="MV Boli" pitchFamily="2" charset="0"/>
              </a:rPr>
              <a:t>Accomplishments</a:t>
            </a:r>
          </a:p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  <a:latin typeface="MV Boli" pitchFamily="2" charset="0"/>
                <a:cs typeface="MV Boli" pitchFamily="2" charset="0"/>
              </a:rPr>
              <a:t>Implementation</a:t>
            </a:r>
          </a:p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  <a:latin typeface="MV Boli" pitchFamily="2" charset="0"/>
                <a:cs typeface="MV Boli" pitchFamily="2" charset="0"/>
              </a:rPr>
              <a:t>Future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MV Boli" pitchFamily="2" charset="0"/>
                <a:cs typeface="MV Boli" pitchFamily="2" charset="0"/>
              </a:rPr>
              <a:t>Work</a:t>
            </a:r>
          </a:p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itchFamily="2" charset="0"/>
                <a:cs typeface="MV Boli" pitchFamily="2" charset="0"/>
              </a:rPr>
              <a:t>Demo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itchFamily="2" charset="0"/>
              <a:cs typeface="MV Boli" pitchFamily="2" charset="0"/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000100" y="642918"/>
            <a:ext cx="2571768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latin typeface="Aharoni" pitchFamily="2" charset="-79"/>
                <a:cs typeface="Aharoni" pitchFamily="2" charset="-79"/>
              </a:rPr>
              <a:t>  Outlines: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929058" y="2571744"/>
            <a:ext cx="4214842" cy="959710"/>
          </a:xfrm>
        </p:spPr>
        <p:txBody>
          <a:bodyPr>
            <a:noAutofit/>
          </a:bodyPr>
          <a:lstStyle/>
          <a:p>
            <a:r>
              <a:rPr lang="en-US" sz="6000" dirty="0" smtClean="0">
                <a:latin typeface="MV Boli" pitchFamily="2" charset="0"/>
                <a:cs typeface="MV Boli" pitchFamily="2" charset="0"/>
              </a:rPr>
              <a:t>Questions? </a:t>
            </a:r>
            <a:endParaRPr lang="en-US" sz="6000" dirty="0">
              <a:latin typeface="MV Boli" pitchFamily="2" charset="0"/>
              <a:cs typeface="MV Boli" pitchFamily="2" charset="0"/>
            </a:endParaRP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00562" y="3714752"/>
            <a:ext cx="4286280" cy="714380"/>
          </a:xfrm>
        </p:spPr>
        <p:txBody>
          <a:bodyPr>
            <a:noAutofit/>
          </a:bodyPr>
          <a:lstStyle/>
          <a:p>
            <a:r>
              <a:rPr lang="en-US" sz="3600" dirty="0" smtClean="0">
                <a:latin typeface="MV Boli" pitchFamily="2" charset="0"/>
                <a:cs typeface="MV Boli" pitchFamily="2" charset="0"/>
              </a:rPr>
              <a:t>Thank </a:t>
            </a:r>
            <a:r>
              <a:rPr lang="en-US" sz="3600" dirty="0" smtClean="0">
                <a:latin typeface="MV Boli" pitchFamily="2" charset="0"/>
                <a:cs typeface="MV Boli" pitchFamily="2" charset="0"/>
              </a:rPr>
              <a:t>you ^^ </a:t>
            </a:r>
            <a:endParaRPr lang="en-US" sz="3600" dirty="0" smtClean="0">
              <a:latin typeface="MV Boli" pitchFamily="2" charset="0"/>
              <a:cs typeface="MV Boli" pitchFamily="2" charset="0"/>
            </a:endParaRPr>
          </a:p>
          <a:p>
            <a:endParaRPr lang="en-US" sz="3600" dirty="0">
              <a:latin typeface="MV Boli" pitchFamily="2" charset="0"/>
              <a:cs typeface="MV Boli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142976" y="1857365"/>
            <a:ext cx="3929090" cy="3643338"/>
          </a:xfrm>
        </p:spPr>
        <p:txBody>
          <a:bodyPr/>
          <a:lstStyle/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dirty="0">
                <a:latin typeface="MV Boli" pitchFamily="2" charset="0"/>
                <a:cs typeface="MV Boli" pitchFamily="2" charset="0"/>
              </a:rPr>
              <a:t>Introduction</a:t>
            </a:r>
          </a:p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dirty="0">
                <a:latin typeface="MV Boli" pitchFamily="2" charset="0"/>
                <a:cs typeface="MV Boli" pitchFamily="2" charset="0"/>
              </a:rPr>
              <a:t>Accomplishments</a:t>
            </a:r>
          </a:p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dirty="0">
                <a:latin typeface="MV Boli" pitchFamily="2" charset="0"/>
                <a:cs typeface="MV Boli" pitchFamily="2" charset="0"/>
              </a:rPr>
              <a:t>Implementation</a:t>
            </a:r>
          </a:p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dirty="0" smtClean="0">
                <a:latin typeface="MV Boli" pitchFamily="2" charset="0"/>
                <a:cs typeface="MV Boli" pitchFamily="2" charset="0"/>
              </a:rPr>
              <a:t>Future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  <a:latin typeface="MV Boli" pitchFamily="2" charset="0"/>
                <a:cs typeface="MV Boli" pitchFamily="2" charset="0"/>
              </a:rPr>
              <a:t> </a:t>
            </a:r>
            <a:r>
              <a:rPr lang="en-US" dirty="0">
                <a:latin typeface="MV Boli" pitchFamily="2" charset="0"/>
                <a:cs typeface="MV Boli" pitchFamily="2" charset="0"/>
              </a:rPr>
              <a:t>Work</a:t>
            </a:r>
          </a:p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dirty="0" smtClean="0">
                <a:latin typeface="MV Boli" pitchFamily="2" charset="0"/>
                <a:cs typeface="MV Boli" pitchFamily="2" charset="0"/>
              </a:rPr>
              <a:t>Demo</a:t>
            </a:r>
            <a:endParaRPr lang="en-US" dirty="0">
              <a:latin typeface="MV Boli" pitchFamily="2" charset="0"/>
              <a:cs typeface="MV Boli" pitchFamily="2" charset="0"/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000100" y="642918"/>
            <a:ext cx="2571768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latin typeface="Aharoni" pitchFamily="2" charset="-79"/>
                <a:cs typeface="Aharoni" pitchFamily="2" charset="-79"/>
              </a:rPr>
              <a:t>  Outlines: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142976" y="1857365"/>
            <a:ext cx="3929090" cy="3643338"/>
          </a:xfrm>
        </p:spPr>
        <p:txBody>
          <a:bodyPr/>
          <a:lstStyle/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itchFamily="2" charset="0"/>
                <a:cs typeface="MV Boli" pitchFamily="2" charset="0"/>
              </a:rPr>
              <a:t>Introduction</a:t>
            </a:r>
          </a:p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  <a:latin typeface="MV Boli" pitchFamily="2" charset="0"/>
                <a:cs typeface="MV Boli" pitchFamily="2" charset="0"/>
              </a:rPr>
              <a:t>Accomplishments</a:t>
            </a:r>
          </a:p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  <a:latin typeface="MV Boli" pitchFamily="2" charset="0"/>
                <a:cs typeface="MV Boli" pitchFamily="2" charset="0"/>
              </a:rPr>
              <a:t>Implementation</a:t>
            </a:r>
          </a:p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  <a:latin typeface="MV Boli" pitchFamily="2" charset="0"/>
                <a:cs typeface="MV Boli" pitchFamily="2" charset="0"/>
              </a:rPr>
              <a:t>Future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  <a:latin typeface="MV Boli" pitchFamily="2" charset="0"/>
                <a:cs typeface="MV Boli" pitchFamily="2" charset="0"/>
              </a:rPr>
              <a:t>Work</a:t>
            </a:r>
          </a:p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  <a:latin typeface="MV Boli" pitchFamily="2" charset="0"/>
                <a:cs typeface="MV Boli" pitchFamily="2" charset="0"/>
              </a:rPr>
              <a:t>Demo</a:t>
            </a:r>
            <a:endParaRPr lang="en-US" dirty="0">
              <a:solidFill>
                <a:schemeClr val="bg1">
                  <a:lumMod val="75000"/>
                </a:schemeClr>
              </a:solidFill>
              <a:latin typeface="MV Boli" pitchFamily="2" charset="0"/>
              <a:cs typeface="MV Boli" pitchFamily="2" charset="0"/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000100" y="642918"/>
            <a:ext cx="2571768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latin typeface="Aharoni" pitchFamily="2" charset="-79"/>
                <a:cs typeface="Aharoni" pitchFamily="2" charset="-79"/>
              </a:rPr>
              <a:t>  Outlines: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28596" y="1714488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zh-CN" dirty="0" smtClean="0">
                <a:latin typeface="MV Boli" pitchFamily="2" charset="0"/>
                <a:ea typeface="宋体" pitchFamily="2" charset="-122"/>
                <a:cs typeface="MV Boli" pitchFamily="2" charset="0"/>
              </a:rPr>
              <a:t>Many application that dealing with documents.</a:t>
            </a:r>
          </a:p>
          <a:p>
            <a:pPr>
              <a:lnSpc>
                <a:spcPct val="90000"/>
              </a:lnSpc>
              <a:buNone/>
            </a:pPr>
            <a:endParaRPr lang="en-US" altLang="zh-CN" dirty="0" smtClean="0">
              <a:latin typeface="MV Boli" pitchFamily="2" charset="0"/>
              <a:ea typeface="宋体" pitchFamily="2" charset="-122"/>
              <a:cs typeface="MV Boli" pitchFamily="2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MV Boli" pitchFamily="2" charset="0"/>
                <a:cs typeface="MV Boli" pitchFamily="2" charset="0"/>
              </a:rPr>
              <a:t>I</a:t>
            </a:r>
            <a:r>
              <a:rPr lang="en-US" dirty="0" smtClean="0">
                <a:latin typeface="MV Boli" pitchFamily="2" charset="0"/>
                <a:cs typeface="MV Boli" pitchFamily="2" charset="0"/>
              </a:rPr>
              <a:t>n </a:t>
            </a:r>
            <a:r>
              <a:rPr lang="en-US" dirty="0">
                <a:latin typeface="MV Boli" pitchFamily="2" charset="0"/>
                <a:cs typeface="MV Boli" pitchFamily="2" charset="0"/>
              </a:rPr>
              <a:t>this application we turn toward business to help them generate expenses report very easily and efficiently</a:t>
            </a:r>
            <a:r>
              <a:rPr lang="en-US" dirty="0" smtClean="0">
                <a:latin typeface="MV Boli" pitchFamily="2" charset="0"/>
                <a:cs typeface="MV Boli" pitchFamily="2" charset="0"/>
              </a:rPr>
              <a:t>.</a:t>
            </a:r>
            <a:endParaRPr lang="en-US" altLang="zh-CN" dirty="0" smtClean="0">
              <a:latin typeface="MV Boli" pitchFamily="2" charset="0"/>
              <a:ea typeface="宋体" pitchFamily="2" charset="-122"/>
              <a:cs typeface="MV Boli" pitchFamily="2" charset="0"/>
            </a:endParaRPr>
          </a:p>
          <a:p>
            <a:pPr lvl="1">
              <a:lnSpc>
                <a:spcPct val="90000"/>
              </a:lnSpc>
            </a:pPr>
            <a:endParaRPr lang="en-US" altLang="zh-CN" dirty="0" smtClean="0">
              <a:latin typeface="MV Boli" pitchFamily="2" charset="0"/>
              <a:ea typeface="宋体" pitchFamily="2" charset="-122"/>
              <a:cs typeface="MV Boli" pitchFamily="2" charset="0"/>
            </a:endParaRPr>
          </a:p>
          <a:p>
            <a:r>
              <a:rPr lang="en-US" dirty="0" smtClean="0">
                <a:latin typeface="MV Boli" pitchFamily="2" charset="0"/>
                <a:cs typeface="MV Boli" pitchFamily="2" charset="0"/>
              </a:rPr>
              <a:t>In Today’s world:</a:t>
            </a:r>
          </a:p>
          <a:p>
            <a:pPr lvl="1"/>
            <a:r>
              <a:rPr lang="en-US" dirty="0" smtClean="0">
                <a:latin typeface="MV Boli" pitchFamily="2" charset="0"/>
                <a:cs typeface="MV Boli" pitchFamily="2" charset="0"/>
              </a:rPr>
              <a:t>All people dealing with smart phones.</a:t>
            </a:r>
          </a:p>
          <a:p>
            <a:pPr lvl="1"/>
            <a:r>
              <a:rPr lang="en-US" dirty="0">
                <a:latin typeface="MV Boli" pitchFamily="2" charset="0"/>
                <a:cs typeface="MV Boli" pitchFamily="2" charset="0"/>
              </a:rPr>
              <a:t>companies  also dealing with mobiles application to make their work more efficient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latin typeface="MV Boli" pitchFamily="2" charset="0"/>
                <a:cs typeface="MV Boli" pitchFamily="2" charset="0"/>
              </a:rPr>
              <a:t>. 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32" y="1131894"/>
            <a:ext cx="8229600" cy="654032"/>
          </a:xfrm>
        </p:spPr>
        <p:txBody>
          <a:bodyPr>
            <a:noAutofit/>
          </a:bodyPr>
          <a:lstStyle/>
          <a:p>
            <a:pPr algn="l"/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Introduction.. </a:t>
            </a:r>
            <a:r>
              <a:rPr lang="en-US" sz="5400" dirty="0" smtClean="0">
                <a:latin typeface="Aharoni" pitchFamily="2" charset="-79"/>
                <a:cs typeface="Aharoni" pitchFamily="2" charset="-79"/>
              </a:rPr>
              <a:t/>
            </a:r>
            <a:br>
              <a:rPr lang="en-US" sz="5400" dirty="0" smtClean="0">
                <a:latin typeface="Aharoni" pitchFamily="2" charset="-79"/>
                <a:cs typeface="Aharoni" pitchFamily="2" charset="-79"/>
              </a:rPr>
            </a:br>
            <a:endParaRPr lang="en-US" sz="5400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600200"/>
            <a:ext cx="7901014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b="1" dirty="0" smtClean="0">
              <a:latin typeface="MV Boli" pitchFamily="2" charset="0"/>
              <a:cs typeface="MV Boli" pitchFamily="2" charset="0"/>
            </a:endParaRPr>
          </a:p>
          <a:p>
            <a:pPr lvl="0"/>
            <a:r>
              <a:rPr lang="en-US" dirty="0" smtClean="0">
                <a:latin typeface="MV Boli" pitchFamily="2" charset="0"/>
                <a:cs typeface="MV Boli" pitchFamily="2" charset="0"/>
              </a:rPr>
              <a:t>It allows user to extract text and find the total no matter about internet.</a:t>
            </a:r>
          </a:p>
          <a:p>
            <a:pPr lvl="0"/>
            <a:r>
              <a:rPr lang="en-US" dirty="0" smtClean="0">
                <a:latin typeface="MV Boli" pitchFamily="2" charset="0"/>
                <a:cs typeface="MV Boli" pitchFamily="2" charset="0"/>
              </a:rPr>
              <a:t>It is suitable not only for receipts but for all scanned documents. </a:t>
            </a:r>
          </a:p>
          <a:p>
            <a:pPr lvl="0"/>
            <a:r>
              <a:rPr lang="en-US" dirty="0" smtClean="0">
                <a:latin typeface="MV Boli" pitchFamily="2" charset="0"/>
                <a:cs typeface="MV Boli" pitchFamily="2" charset="0"/>
              </a:rPr>
              <a:t>combine more than one application in our application and add more features.</a:t>
            </a:r>
          </a:p>
          <a:p>
            <a:pPr lvl="0"/>
            <a:r>
              <a:rPr lang="en-US" dirty="0" smtClean="0">
                <a:latin typeface="MV Boli" pitchFamily="2" charset="0"/>
                <a:cs typeface="MV Boli" pitchFamily="2" charset="0"/>
              </a:rPr>
              <a:t>simple to use.</a:t>
            </a:r>
          </a:p>
          <a:p>
            <a:pPr>
              <a:buNone/>
            </a:pPr>
            <a:endParaRPr lang="en-US" dirty="0">
              <a:latin typeface="MV Boli" pitchFamily="2" charset="0"/>
              <a:cs typeface="MV Boli" pitchFamily="2" charset="0"/>
            </a:endParaRPr>
          </a:p>
        </p:txBody>
      </p:sp>
      <p:sp>
        <p:nvSpPr>
          <p:cNvPr id="4" name="عنوان 1"/>
          <p:cNvSpPr txBox="1">
            <a:spLocks/>
          </p:cNvSpPr>
          <p:nvPr/>
        </p:nvSpPr>
        <p:spPr>
          <a:xfrm>
            <a:off x="928662" y="1131894"/>
            <a:ext cx="8229600" cy="654032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ea typeface="+mj-ea"/>
                <a:cs typeface="Aharoni" pitchFamily="2" charset="-79"/>
              </a:rPr>
              <a:t> Our Goal</a:t>
            </a: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.. </a:t>
            </a: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/>
            </a:r>
            <a:b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</a:b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Aharoni" pitchFamily="2" charset="-79"/>
              <a:ea typeface="+mj-ea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142976" y="1857365"/>
            <a:ext cx="3929090" cy="3643338"/>
          </a:xfrm>
        </p:spPr>
        <p:txBody>
          <a:bodyPr/>
          <a:lstStyle/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  <a:latin typeface="MV Boli" pitchFamily="2" charset="0"/>
                <a:cs typeface="MV Boli" pitchFamily="2" charset="0"/>
              </a:rPr>
              <a:t>Introduction</a:t>
            </a:r>
          </a:p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itchFamily="2" charset="0"/>
                <a:cs typeface="MV Boli" pitchFamily="2" charset="0"/>
              </a:rPr>
              <a:t>Accomplishments</a:t>
            </a:r>
          </a:p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  <a:latin typeface="MV Boli" pitchFamily="2" charset="0"/>
                <a:cs typeface="MV Boli" pitchFamily="2" charset="0"/>
              </a:rPr>
              <a:t>Implementation</a:t>
            </a:r>
          </a:p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  <a:latin typeface="MV Boli" pitchFamily="2" charset="0"/>
                <a:cs typeface="MV Boli" pitchFamily="2" charset="0"/>
              </a:rPr>
              <a:t>Future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  <a:latin typeface="MV Boli" pitchFamily="2" charset="0"/>
                <a:cs typeface="MV Boli" pitchFamily="2" charset="0"/>
              </a:rPr>
              <a:t>Work</a:t>
            </a:r>
          </a:p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  <a:latin typeface="MV Boli" pitchFamily="2" charset="0"/>
                <a:cs typeface="MV Boli" pitchFamily="2" charset="0"/>
              </a:rPr>
              <a:t>Demo</a:t>
            </a:r>
            <a:endParaRPr lang="en-US" dirty="0">
              <a:solidFill>
                <a:schemeClr val="bg1">
                  <a:lumMod val="75000"/>
                </a:schemeClr>
              </a:solidFill>
              <a:latin typeface="MV Boli" pitchFamily="2" charset="0"/>
              <a:cs typeface="MV Boli" pitchFamily="2" charset="0"/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000100" y="642918"/>
            <a:ext cx="2571768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latin typeface="Aharoni" pitchFamily="2" charset="-79"/>
                <a:cs typeface="Aharoni" pitchFamily="2" charset="-79"/>
              </a:rPr>
              <a:t>  Outlines: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158" y="1500174"/>
            <a:ext cx="8229600" cy="4525963"/>
          </a:xfrm>
        </p:spPr>
        <p:txBody>
          <a:bodyPr>
            <a:normAutofit/>
          </a:bodyPr>
          <a:lstStyle/>
          <a:p>
            <a:endParaRPr lang="en-US" dirty="0" smtClean="0">
              <a:latin typeface="MV Boli" pitchFamily="2" charset="0"/>
              <a:cs typeface="MV Boli" pitchFamily="2" charset="0"/>
            </a:endParaRPr>
          </a:p>
          <a:p>
            <a:r>
              <a:rPr lang="en-US" dirty="0" smtClean="0">
                <a:latin typeface="MV Boli" pitchFamily="2" charset="0"/>
                <a:cs typeface="MV Boli" pitchFamily="2" charset="0"/>
              </a:rPr>
              <a:t>Scan document using mobile camera or select from gallery.</a:t>
            </a:r>
          </a:p>
          <a:p>
            <a:r>
              <a:rPr lang="en-US" dirty="0" smtClean="0">
                <a:latin typeface="MV Boli" pitchFamily="2" charset="0"/>
                <a:cs typeface="MV Boli" pitchFamily="2" charset="0"/>
              </a:rPr>
              <a:t>Perspective correction and image enhancement.</a:t>
            </a:r>
          </a:p>
          <a:p>
            <a:r>
              <a:rPr lang="en-US" dirty="0" smtClean="0">
                <a:latin typeface="MV Boli" pitchFamily="2" charset="0"/>
                <a:cs typeface="MV Boli" pitchFamily="2" charset="0"/>
              </a:rPr>
              <a:t>Convert document to PDF and merge more than one documents.</a:t>
            </a:r>
          </a:p>
          <a:p>
            <a:r>
              <a:rPr lang="en-US" dirty="0" smtClean="0">
                <a:latin typeface="MV Boli" pitchFamily="2" charset="0"/>
                <a:cs typeface="MV Boli" pitchFamily="2" charset="0"/>
              </a:rPr>
              <a:t>Using image processing to extract total from receipts and append total to CSV file.</a:t>
            </a:r>
          </a:p>
          <a:p>
            <a:r>
              <a:rPr lang="en-US" dirty="0" smtClean="0">
                <a:latin typeface="MV Boli" pitchFamily="2" charset="0"/>
                <a:cs typeface="MV Boli" pitchFamily="2" charset="0"/>
              </a:rPr>
              <a:t>Send by email or print the documents</a:t>
            </a:r>
          </a:p>
          <a:p>
            <a:pPr>
              <a:buNone/>
            </a:pPr>
            <a:endParaRPr lang="en-US" dirty="0" smtClean="0">
              <a:latin typeface="MV Boli" pitchFamily="2" charset="0"/>
              <a:cs typeface="MV Boli" pitchFamily="2" charset="0"/>
            </a:endParaRPr>
          </a:p>
        </p:txBody>
      </p:sp>
      <p:sp>
        <p:nvSpPr>
          <p:cNvPr id="4" name="عنوان 1"/>
          <p:cNvSpPr txBox="1">
            <a:spLocks/>
          </p:cNvSpPr>
          <p:nvPr/>
        </p:nvSpPr>
        <p:spPr>
          <a:xfrm>
            <a:off x="500034" y="928670"/>
            <a:ext cx="8229600" cy="654032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ea typeface="+mj-ea"/>
                <a:cs typeface="Aharoni" pitchFamily="2" charset="-79"/>
              </a:rPr>
              <a:t> Our Features?</a:t>
            </a: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 </a:t>
            </a: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/>
            </a:r>
            <a:b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</a:b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Aharoni" pitchFamily="2" charset="-79"/>
              <a:ea typeface="+mj-ea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1"/>
          <p:cNvSpPr txBox="1">
            <a:spLocks/>
          </p:cNvSpPr>
          <p:nvPr/>
        </p:nvSpPr>
        <p:spPr>
          <a:xfrm>
            <a:off x="500034" y="928670"/>
            <a:ext cx="8229600" cy="654032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ea typeface="+mj-ea"/>
                <a:cs typeface="Aharoni" pitchFamily="2" charset="-79"/>
              </a:rPr>
              <a:t>Languages and tools ?</a:t>
            </a: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/>
            </a:r>
            <a:b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</a:b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Aharoni" pitchFamily="2" charset="-79"/>
              <a:ea typeface="+mj-ea"/>
              <a:cs typeface="Aharoni" pitchFamily="2" charset="-79"/>
            </a:endParaRPr>
          </a:p>
        </p:txBody>
      </p:sp>
      <p:pic>
        <p:nvPicPr>
          <p:cNvPr id="5" name="Picture 4" descr="C:\Users\shatha\Desktop\download (1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00694" y="2357430"/>
            <a:ext cx="2317035" cy="2071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C:\Users\shatha\Desktop\images (5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14414" y="2285992"/>
            <a:ext cx="3571900" cy="2226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428596" y="2071678"/>
            <a:ext cx="8229600" cy="4525963"/>
          </a:xfrm>
        </p:spPr>
        <p:txBody>
          <a:bodyPr/>
          <a:lstStyle/>
          <a:p>
            <a:r>
              <a:rPr lang="en-US" dirty="0" smtClean="0">
                <a:latin typeface="MV Boli" pitchFamily="2" charset="0"/>
                <a:cs typeface="MV Boli" pitchFamily="2" charset="0"/>
              </a:rPr>
              <a:t>Tesseract to extract text.</a:t>
            </a:r>
          </a:p>
          <a:p>
            <a:pPr>
              <a:buNone/>
            </a:pPr>
            <a:endParaRPr lang="en-US" dirty="0" smtClean="0">
              <a:latin typeface="MV Boli" pitchFamily="2" charset="0"/>
              <a:cs typeface="MV Boli" pitchFamily="2" charset="0"/>
            </a:endParaRPr>
          </a:p>
          <a:p>
            <a:r>
              <a:rPr lang="en-US" dirty="0" smtClean="0">
                <a:latin typeface="MV Boli" pitchFamily="2" charset="0"/>
                <a:cs typeface="MV Boli" pitchFamily="2" charset="0"/>
              </a:rPr>
              <a:t>OpenCV for image enhancement.</a:t>
            </a:r>
          </a:p>
          <a:p>
            <a:pPr>
              <a:buNone/>
            </a:pPr>
            <a:endParaRPr lang="en-US" dirty="0" smtClean="0">
              <a:latin typeface="MV Boli" pitchFamily="2" charset="0"/>
              <a:cs typeface="MV Boli" pitchFamily="2" charset="0"/>
            </a:endParaRPr>
          </a:p>
          <a:p>
            <a:r>
              <a:rPr lang="en-US" dirty="0" smtClean="0">
                <a:latin typeface="MV Boli" pitchFamily="2" charset="0"/>
                <a:cs typeface="MV Boli" pitchFamily="2" charset="0"/>
              </a:rPr>
              <a:t>Use sqlite3 for data base.</a:t>
            </a:r>
          </a:p>
          <a:p>
            <a:endParaRPr lang="en-US" dirty="0"/>
          </a:p>
        </p:txBody>
      </p:sp>
      <p:sp>
        <p:nvSpPr>
          <p:cNvPr id="4" name="عنوان 1"/>
          <p:cNvSpPr txBox="1">
            <a:spLocks/>
          </p:cNvSpPr>
          <p:nvPr/>
        </p:nvSpPr>
        <p:spPr>
          <a:xfrm>
            <a:off x="500034" y="928670"/>
            <a:ext cx="8229600" cy="654032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ea typeface="+mj-ea"/>
                <a:cs typeface="Aharoni" pitchFamily="2" charset="-79"/>
              </a:rPr>
              <a:t>Libraries we use ?</a:t>
            </a: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/>
            </a:r>
            <a:b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</a:b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Aharoni" pitchFamily="2" charset="-79"/>
              <a:ea typeface="+mj-ea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لتقى">
  <a:themeElements>
    <a:clrScheme name="مخصص 3">
      <a:dk1>
        <a:sysClr val="windowText" lastClr="000000"/>
      </a:dk1>
      <a:lt1>
        <a:sysClr val="window" lastClr="FFFFFF"/>
      </a:lt1>
      <a:dk2>
        <a:srgbClr val="011A37"/>
      </a:dk2>
      <a:lt2>
        <a:srgbClr val="FEFAC9"/>
      </a:lt2>
      <a:accent1>
        <a:srgbClr val="69C6A4"/>
      </a:accent1>
      <a:accent2>
        <a:srgbClr val="A5A5A5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ملتقى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ملتقى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793</TotalTime>
  <Words>394</Words>
  <Application>Microsoft Office PowerPoint</Application>
  <PresentationFormat>عرض على الشاشة (3:4)‏</PresentationFormat>
  <Paragraphs>80</Paragraphs>
  <Slides>16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16</vt:i4>
      </vt:variant>
    </vt:vector>
  </HeadingPairs>
  <TitlesOfParts>
    <vt:vector size="17" baseType="lpstr">
      <vt:lpstr>ملتقى</vt:lpstr>
      <vt:lpstr>  Graduation Project Seminar wesome Scanner  </vt:lpstr>
      <vt:lpstr>  Outlines:</vt:lpstr>
      <vt:lpstr>  Outlines:</vt:lpstr>
      <vt:lpstr>Introduction..  </vt:lpstr>
      <vt:lpstr>الشريحة 5</vt:lpstr>
      <vt:lpstr>  Outlines:</vt:lpstr>
      <vt:lpstr>الشريحة 7</vt:lpstr>
      <vt:lpstr>الشريحة 8</vt:lpstr>
      <vt:lpstr>الشريحة 9</vt:lpstr>
      <vt:lpstr>What's new in Awesome scanner?</vt:lpstr>
      <vt:lpstr>Outlines:</vt:lpstr>
      <vt:lpstr>  Outlines:</vt:lpstr>
      <vt:lpstr>  Future Work:</vt:lpstr>
      <vt:lpstr>  Future Work:</vt:lpstr>
      <vt:lpstr>  Outlines:</vt:lpstr>
      <vt:lpstr>Questions?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Graduation Project Seminar Awesome Scanner</dc:title>
  <dc:creator>Horizon</dc:creator>
  <cp:lastModifiedBy>Horizon</cp:lastModifiedBy>
  <cp:revision>67</cp:revision>
  <dcterms:created xsi:type="dcterms:W3CDTF">2014-05-04T19:06:21Z</dcterms:created>
  <dcterms:modified xsi:type="dcterms:W3CDTF">2014-09-03T15:02:49Z</dcterms:modified>
</cp:coreProperties>
</file>