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87" r:id="rId9"/>
    <p:sldId id="288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3" r:id="rId19"/>
    <p:sldId id="285" r:id="rId20"/>
    <p:sldId id="28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FFFFCC"/>
    <a:srgbClr val="9966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7052B-1930-400F-82D6-09C34958AB97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A90E4-2FC9-4157-81AE-C9D16D8DA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006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7052B-1930-400F-82D6-09C34958AB97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A90E4-2FC9-4157-81AE-C9D16D8DA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488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7052B-1930-400F-82D6-09C34958AB97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A90E4-2FC9-4157-81AE-C9D16D8DA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039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7052B-1930-400F-82D6-09C34958AB97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A90E4-2FC9-4157-81AE-C9D16D8DA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889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7052B-1930-400F-82D6-09C34958AB97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A90E4-2FC9-4157-81AE-C9D16D8DA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603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7052B-1930-400F-82D6-09C34958AB97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A90E4-2FC9-4157-81AE-C9D16D8DA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164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7052B-1930-400F-82D6-09C34958AB97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A90E4-2FC9-4157-81AE-C9D16D8DA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395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7052B-1930-400F-82D6-09C34958AB97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A90E4-2FC9-4157-81AE-C9D16D8DA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115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7052B-1930-400F-82D6-09C34958AB97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A90E4-2FC9-4157-81AE-C9D16D8DA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126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7052B-1930-400F-82D6-09C34958AB97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A90E4-2FC9-4157-81AE-C9D16D8DA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378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7052B-1930-400F-82D6-09C34958AB97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A90E4-2FC9-4157-81AE-C9D16D8DA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735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7052B-1930-400F-82D6-09C34958AB97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A90E4-2FC9-4157-81AE-C9D16D8DA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857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302" y="2895600"/>
            <a:ext cx="6695497" cy="1143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Automated slicing machine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0975" y="1500765"/>
            <a:ext cx="6092825" cy="1143000"/>
          </a:xfr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en-US" b="1" dirty="0" smtClean="0">
                <a:solidFill>
                  <a:srgbClr val="996600"/>
                </a:solidFill>
              </a:rPr>
              <a:t>An-najah </a:t>
            </a:r>
            <a:r>
              <a:rPr lang="en-US" b="1" dirty="0">
                <a:solidFill>
                  <a:srgbClr val="996600"/>
                </a:solidFill>
              </a:rPr>
              <a:t>N</a:t>
            </a:r>
            <a:r>
              <a:rPr lang="en-US" b="1" dirty="0" smtClean="0">
                <a:solidFill>
                  <a:srgbClr val="996600"/>
                </a:solidFill>
              </a:rPr>
              <a:t>ational </a:t>
            </a:r>
            <a:r>
              <a:rPr lang="en-US" b="1" dirty="0">
                <a:solidFill>
                  <a:srgbClr val="996600"/>
                </a:solidFill>
              </a:rPr>
              <a:t>U</a:t>
            </a:r>
            <a:r>
              <a:rPr lang="en-US" b="1" dirty="0" smtClean="0">
                <a:solidFill>
                  <a:srgbClr val="996600"/>
                </a:solidFill>
              </a:rPr>
              <a:t>niversity</a:t>
            </a:r>
            <a:endParaRPr lang="ar-SA" b="1" dirty="0" smtClean="0">
              <a:solidFill>
                <a:srgbClr val="996600"/>
              </a:solidFill>
            </a:endParaRPr>
          </a:p>
          <a:p>
            <a:r>
              <a:rPr lang="en-US" b="1" dirty="0" smtClean="0">
                <a:solidFill>
                  <a:srgbClr val="996600"/>
                </a:solidFill>
              </a:rPr>
              <a:t>Faculty of Engineering</a:t>
            </a:r>
          </a:p>
          <a:p>
            <a:r>
              <a:rPr lang="en-US" b="1" dirty="0" smtClean="0">
                <a:solidFill>
                  <a:srgbClr val="996600"/>
                </a:solidFill>
              </a:rPr>
              <a:t>Mechatronics Engineering Department </a:t>
            </a:r>
          </a:p>
          <a:p>
            <a:endParaRPr lang="en-US" dirty="0"/>
          </a:p>
        </p:txBody>
      </p:sp>
      <p:sp>
        <p:nvSpPr>
          <p:cNvPr id="5" name="AutoShape 2" descr="data:image/jpeg;base64,/9j/4AAQSkZJRgABAQAAAQABAAD/2wCEAAkGBxQSEhUUExQWFBQXFRgaGBgXFBUUHBgYFBcXFhweGBgaHCggGBolGxQVITEhJSkrLi4uGB8zODMsNygtLiwBCgoKDg0OGxAQGywlICQsLCwsLCwsLCwsLCwsLCwsLCwsLCwsLCwsLCwsLCwsLCwsLCwsLDQsLCwsLCwsLCwsLP/AABEIAMAAwAMBIgACEQEDEQH/xAAcAAABBQEBAQAAAAAAAAAAAAAEAAECAwUHBgj/xABEEAACAQIDBAYHBQYEBwEBAAABAgMAEQQSIQUxQVETIjJhcbEGUoGRkqHRBxRCYsEjM3Ki0uEkQ4LwFWNzk7LC4vFE/8QAGQEAAwEBAQAAAAAAAAAAAAAAAAECAwQF/8QALREAAgIBAwMDAwIHAAAAAAAAAAECESEDEjFBUWETcaEiMrFCkQQFI1Ji8PH/2gAMAwEAAhEDEQA/AO40qVKgBUqVKgBU1ImhsZjVjtmOp3Aak+A41MpJK2ARehsVj449GYX4Aak+wa0MI5Ze0eiT1Rqx8W/D7KWaDD6CwY8AMzN+prJ6j6Y9yqH+9yv2IrD1pDl/lFzTjCTN25rdyIB8zem6eZ+wgjHOQ3Pwj9TT/cHbtzOe5bIPlr86j7u7+BiOy0/Ezt4yN+hFVnAYbiE9rfU1YNlQ3sVzEi/WJYm1uZ7x76eHBwEsFjS6mx6o32v+tL01/ag3eSoYDDHcE9jf3qwbLT8LyL4SN+ulXNsyE740+EVUdjQ8Ey/wkr5Gn6X+KDd5G+6Sr2Zie50DfMWpji5U7cVx60Zzfymxpzs917Ezjuazj56/Om+8TJ24xIOcZsfhP1o+3uvkAjC46OTRWF+IOhHsOtE3rNzQYjTQsOBGVl/UUxjli7J6VPVOjjwbc3gataj659hUalPQuDxqyXynUb1IsR4jhRINaxkmrRLHpUqVUAqVKlQAqVKlQAqiTSJrMnmaZjHGcqjR3H/ivf38Kic9qGlZPEY1mYxwgFh2mPZT6nuplijw4Lu12O9m1ZjyH0FPLMsIWONbseyo+ZY8B31LCYCzZ5Dnk58F7kHDxrDLfd/CKKh0s3OGP+c/0+dF4XBJGOqLczxPid5qjaWEZiGRmDLwBsGAN7H61dBiRKpymx1BuNVPeOdVFJSzyJ+COJxeU5FGd+XAd7HgKng4GW5ZszHfwAtwUcBQ0k8eHAWxJOugLMbbyanjMfkjV0UuWtlG69xflyo3pNuT4CmQ2rCC8LXItJa407Q8iQKWEGWeUesqMPmp8hQ2K2ismHL9llIOUkA5kINqMdf26Nzjce4qR5ms9ylK4+B1gfFbVijbKzAHkLm3jVibQiYXEi/EKA2goDdHGimSQksSL5Ruuf0FSw3o/EoswzHmdPkN1P1NVzqKVBUaC5ZQxjsQQWO43uFBoo0AwVJYkGgCPYdwyj60JLtLDOwDE33ZusB7x51fqKPIqs08Xg0k7S3PA8R4HhQh6WHnNH/Ov9XnV3/DU4M48JH+tEYeHKCMzN/Eb09jk7qvKCwNoo8QA6NZhuZdGU8j9DTwY1lYRzABj2WHZf6HuqWLwFznjOSTnwbuYcfGoRSrODHItmHaU/Ig8R31GVLs/hgaINSrLgnaJhHIbg6I54/lb83fxrSBreE1JCaJUqVKrEKmNK9C7QxQjS9rnco5sdAKmUklbAox8zO3RRmzEXZvUU/+x4UppBCqxxrdjoq+ZJ5DeTShAgjLubsdWPFmPAeQqWz8MReR/wB4+/8AKOCiudW35fwiizA4Po7knM7dpjx+g7qvxEuVSbE2G4ak+Aqd6ASV2mIAsqrrcEXJ3W4Hde/fWrqCSQuQg4kDLe4zWAvpqRcA8jVOIw5DdIna3MN2de/vHCnx2R43BItqCb7iPIg1kYLp54lGdQhFi1utyI/vWOrqU9vJSXUZZzOSkf4zeR/VQGwA77edauO2eHRVDFMu4jla1reFVbEmhIdIvwEA677i4Pt191X4nZ5k7Uj5eS2Ue2wuanT029O3lsG8mXsrZMTM5N3AawYnfbfu3i/lW+UFwbagED22v5Co4bDrGoVRYCra20dFacaoUpWYzzCLEs0miuihWO4Fb3HdwrWjmVtxB8CDUZYlYWYAjkaAPo/Be+X5mlt1IP6aaC0+RbYwLSFWRgGW4sdzBt4PuoPGriGjKPCjd6tuPMCtfDYCOPsKAee8+81JI2zsSQV0yi26173Pfp7qiX8Pud8WNSoyNi7UCgRS3Rl0GYEXHDfu5VrSyMCoC3BPWN7ZRbf31lbVdFl/bLeNlFjbcVJ/qrQwuPjfRCGCjW24D/YpaUnH6JPgJLqiyTFhXVOLAnwy1DHYMSWIOV17Lcv7d1UYYKbzuBrqpP4UG63iNfbV2z5Hfrtop7K23Dmx5mtU92H1FwVwyCdWjkFmGjL5EHkd4NLATlW6GQ9YC6t66j9RxqW0cMxtIn7xN35hxU1GZRPGrobMNVPJuR8jUZT8/lAaNPQuz8UJEBtY7mHJhoRRNdEZJq0TQxrNi/azFvwR6L3ud59mg9ponaOJ6ONmG/cBzY6D5mhm/wAPALasBYfmdv7mstRq6fCyykK3TS/8uI/E/wD8+ZojaKOUITtHjfLbnY86lgMN0aKvEbzzJ3n30RThD6c8sTeTOx+IMQQi7DUMCdSAL38Rb51fFjkZSwYADfc2t4jhQu2NntMUANlGbNzsbfS1XYjZMTkFl1Atfdu51n/U3Pbx5HijMwuFhmMkzjq5zYk2FgANfbVvpLjocNhHLnJGy5LrYWEnUzeAzXJ9taU2ARgq2sq7lGgPcRxFcy+3GcqMLGuWx6TQm19FTK3JGDsL8GCU9PS23+Rt2VfZ5t0x7Q6ObqnFQIm/QYjB5ldR4h794tXXRXy7BM7LZGImRkeJjo3SQ6ISPXsOicd0Z7h9H+jW11xeGhxC7pI1a3IkC49hvWkMKhSNImnquU2se/z0q0VoSQ4+zz//ACp1Uh6zeA/WrGNCAa9SquLXXn5cKsoQFbxgjUX8dazsXs4s91OVGXLIAN4BuPMj21qUzKCLHcaienGXI06M1k6dgP8AKX+cjl+UW9taQFVTocpCHKbaG27lpWRgdqSLZZVu17WAIbTjusw79Kzco6cqfXqOrRsJiFZmUG5W1xyvu8qAt0Mv5JT8Mn/15iiY8OCwkK5WsRa/PnbQnSpY/DdIhXidx5Eag++qkm431XAIFlHRTBvwSaN3ONx9o09laQrOX/EQcmIt4Ov9xRGzsT0kasdDuI5MND8xS03TpcPKBg+N680ScBd29mi/Mn3UsT150TggLnxPVX9TT4LrTTNyKoP9Iufm3ypbN1eV+b5R4ILeZNZ/c/d/gZoimvSJoZJJMhJQFrmyhuF9NSNK6WyCvCyFpZNequVQPzasfMCj6zsBjczsjJkcAMbENcHjceytGp0mnHDGxVy77ccPmjwzEKAHkUO24M4W0b8o3CnraWZE511GvF/a1ghJs9ybXjZWGbs69Q5/yEMQTw38Kp8CRwmcnTerDQltGuotaQ/hkUWBb8SlW/BXWvs/2uIMZ9yYm0kCuAdLSrmLC3DMp3cOjrkwuujBrAhDfV0IvaOXmw1yNuYXX8Whu1J3O0GkhcLJHIjRsScoIy5Tffk4HuJ765pOtRPpk16H0u1mFuYpQyXA5218RofnWdgMcJYkkUWEgva98rjep9oI9nfVqTAN3Xv7GB/VTWr1EnZnQTA1y3iP/EUp2vZefkN/09tC4eWw7yfnZR/vwqzDyi5bnov8Ivb3m5pKaaodBgqDvrYb/wDfyqp5TfKva+SjmfpxqyKO3fzJ41rfYksUU5NZW3vSLDYNM+JmWIcAT1mt6qjU+yuaY77VcTjGMezMNZL2OJn0UcNF3DuuSdd1DaSA61PLYG2rBSct9Ta/Dx0rK2VilERmdrse2dSRroAOA1qr0O2G2GhPTStPiJSGmlfezW0AH4VUaBR386jtrBgyoiHIZc2a245bEXHE3Jrm13JVNFxrg00xwJQixjfQNybkfH9KONZ+D2cFh6NjmGt+G830qzATHWN9XXj6y8G+vfWkJSxu6iddCrDdSd04OA6+PZb/ANTSwXUmlTgbOP8AVofmB76fafVeF+T5T4OLeYFLGjLNE3PMh9ouPmtR9r9n+Ri2Oeozes7n+YjyFPsMfsUPFrsf9RJ/Wqtmm2FB/Ix8zROyhaGP+BfKjRzt9hy6k58IGN7src1JHv4GgcbGY7ftJjc6ZVU+/q6UZP0t+oY7fmDX94OtAfepWk6NWjvYlioLZbG1iCaNVrs7JRdsiGPWRGZi2hZjc6cDyrUBrMwuyFEZjfr5mzHhc+ytHQVpopxik0EnklWf6QYQzYaeNQCzxOoDC4JKmwPcTRhmHf7jUPvAPP4TWjaJPmLDWYKD1gwMcbP1c9t+FxB/DINMj9w9hG22tKJgSxKIxzLlZurYhhwbqm442uOya1PT/DGPaeMCRh1YK02H7PTRFQekS3+YrZyTw0OtyKA2hNmjgfMJFKsokbqiRAVYFzrlbrWY/hZQ2oJrCayjRcHvvsu2zpPhGOYEmWMk6jMf2gHKxKMP4jyr3TJffr7Tx31whsc2CxMGKUE5QnSDcSFvG4twNlOnAr3a92ikDAMpzKwBBHEHUH514H80eqnFp4ZrCsjdHbcSPAnv+pqvE49YI2kkZUjQXZ20VR4cToAF46ctfLelv2iYXBXQf4ifcIoyDY8nYXC68NT3V4fam0sXiZEacjptSkC3Cw3HC4OaW29vw+2q/gNLXTUpuo+eoSaeEesk+0OYiV4kWKFGt11Mszswv17sscJIG5jcXF+VedHplj8fKUGIGHiXt9FlkZV4lpLBE3cfnWPjMMDkiUAkbgAmZmO/KHRrX3bqKOMSOMwJIrP/AJlsVBe/qgPFkFuJCi9ezudY/wCGaSMXbe0omlziXCodwa0uLYAbusVt7ha9dG+yn0bMzjFTmeYJ+6adREmbnDDc2t6xt3DjWR6Fei0uNlzOZ0gQ9dvvMGul8qmFL33cVteu34WBUUIoyqosByAreEbRLZaBQG2YlMbMwF1BKncQe4+6tGqcQqlSHAy21vutv191VqRuDRKeTI2LjncgX6QZbs1rZW5X/FeteSRV1JA4XNuP+91Z2DxBlH7MCOPgbam3qruUeNHQYVVN9S3rNqfYeHsrLQvbV35KlyDbc/csfVs3wkGltg9RW9WRD/MB5GrtrLeGQfkbyoXaRvhb/lU+RqdbG72CPQWzRfCgfkYeYorZDXhjP5F8hVOx+wy8ncfzE+Rp9hH9io9W6/CSKejjb7BLqaBrFncDFrmKgBGII6u+wsxvru0ratWedkRZixTMTzJPnV60ZSraJMPVr1KsbYDkGWP8KP1e4G+nstWwRV6c98bE1TFSrB2/6RHBnNLBK8FtZYh0mQ8ekjHWA5EZu+1ZmD+0/Zbi4xaL3OGT5EVYjwn2wYQNtGENL0EjQq2Hm3BZI2YMjHk1114HuJrzJjbocSsiCKWJkldLXVXuUaWMDtRyITmUeqRxrqPpjgdn7bw/RpioTKl2idXVihI1ut7lDYXHcOVcowMk8P8AhcUVKvG8eGxIYMlzqEMm5kJVdDqPbWGquxcWSniHRRserYlN+YA2Ei9bivAE7wUPBqP9KMZi3iw2EwsjLE+ZWyXAQOQUSRwLqArEWO+3GszCpG2Gk1McYZFkVhmOFkVmWzA6mI9I1uIGccqD9MbwJhmVpIsQVeNyjkApGQBdgQWPW38RY8ax2KU0W3g0tm7KTBPlRD0g7WImBhUX4QhlNuOozMeVSR2ctGihhYly+VOre5LFgwC+IBrL2BtqaLDSvNLIyW/ZB2ilVmBsRlfrAglTysTpuNbnovt3DYhcsvSYEBheSJs0ILadcKVaK53Fiy8NKJaU275BSQo5lhVhDdhaxZOkYW/J0El0Hflv4Vv+jfoZNjbSYozR4YHc7PIz/wAKzQ50XvLfWvd7D9AcPE/SyH70+hUyxwkLxuuVBfxJNenyuvHMOR0PsI0Pt99bR06VkOVg+zcDDGgSABI1FgqWAHsHGj0S3EnxquytvGveNfYatVbVrFEkqqmjzAg7iCPeLVbQ7u2cDKMliSb634C1OXGRHl9Fw5/DLC9g3Hf5b9K9HhMUWIVhYlFb36H3EfOsbGYHPjAv4SAxHO2n6Vr4tbPG44EqfB/7gVw6EZxb8YNZUT2sbQyH8jeVC7SFsLb8qjyFW7cP7Fh61l+IgU22B1FXnIg+YP6VrrZ3exMeg2C6s0y8yrj2jKfmtS2YcrzJyfMPBxfzBqON6k0T8DdG/wBWq/MH31XtEtHKjoB1xkOYkC/aXUe0UXtz2f5Dk1qpnwwfiw71Yr5UNnxHqR/G39NLpMR6sXxt9K1eonimSkX4PBJELILa3PEk95oigOkxHqxfG30pdJiPVi+NvpRGaiqS+B0E4vDrIjI18rCxsSp15Eag1wL7SvRCfByZ45ZJIWvYyCCQruuCzlSd+m+/Ou6Z8R6sfxt9KHxuHllQo8cZU7+s3y6uhpSn1S+ASPmvYOPmzBhIoVTq/QwkA+IUAG35xRXpDhJMNIZcIoOFkHXjtmiJ0BDR/wCyL6Gug+lH2ZTEiSA9KSOyzkMh4gSsTlX+BFPhvrzkXoftNEKxwyC7hdCqBjfVmBa4jUXAB1JdiRUU3Lcv2KtAez44cbhnZc2HcqImLqxRlkICAyHt2cDK28DQ3315j0jmlGGihkdG6CaRCRqbgKBmuLiwBW1uA9mh9qmypsPi8ksucOmdY1LZYYwSqrbdoqg6CqVmlkjhljiX730y4d5GF2zMB0LAHqgsLgta/VHOqjCnf+oTd4N3Zn2e4vGYNEhiigIZTMJH6zMAcrbzl6rG62B8a9v6N/Y990UyLjG+8FSCAg6Eg/hZT1mW9tbjwryn2Ife48fMo62aMmdZCQQyOQpY7y2bOO65rumfEepH8bfSqbpU8iBfQ/DzR4OFMQbzBLNchiNTYEgAEgWFwBWzQHSYj1Yvjb6UukxHqxfG30p+ouzFQdanoDpMR6sXxt9KXSYj1Yvjb6UeouzCg+mIoHpMR6sXxt/TS6TEerF8bf00ep4YUWPg7yrJfUKVtzvRVqBz4j1I/ib6UukxHqR/G30qVKK6PI6I7S6zwpzfMfBBfzIpYzrTRLyzOfYLD5sfdVWzi0kru9uoMgym4udW1PsqzBHPNK/AWQf6dT8z8qzvdnu/wPgI2hhukjZRobXB5MNR8xQz/wCIg00Yi4/K6/3FaRrNiPRTFfwyar3ON49osffWmoknffAkFYDE9IgbcTvHIjQj30SKzL9DL/y5T8L/AP15itOq03ap8oTFUOkHMbr7+FZ/SFVCqGYLqxBsRrwGtz3cqiWU7kfcQOpa6m5trusaT1Ao1QaegcI12Y5WANjdtLnuHh5UYK0jK0Ie9Uy4lF0LKDyJF/dVMrk5raKt929jyHIX0+lDzwToqjDiHcc/SBxc6WsV3cd4PClbfAzw/wBpGKwaJiJHwU00kkIg6ZY9LvcIqsxB7TDVQeVVfZ+Uj+7R4nCvDP0YzO3RsjSRLYMxDZkky7rgbt+lezONxQNp8IrrcdaGYS6gg3KSKhFiL6E7qOxuV0Vit7svaXUXI01GlTNYsaOV+lOPxc+0zidkxBvu0bQySMOrMxYllHBsp0vzo70d9LdqSOTKuHBidRPhSjxTBHNg6M3VYWuRwOUiujYrE9CAscLueCoFVRc8WYhRQ2H+9O2ZosPCSLXLvMxAJIBIVABruud5q8kmtFIpGhBHcb1ZWe8FnVhZSwsSBbrDUG3Ltb+6ioJb3B7Q0Nvfcd1JPoxl1RzUmrM1yZIxmC3zC9j2r2FrWbefYOdEpUCDZMUo33323Hfa/lTw4lX3eVv976FGIJNxE9z4Aaaa66VPDM2YfsyoygEkg9m+nvO+oWpbHQaaGx+J6NGbeRuHMnQD30Say79NL+SI/FIf6fM1WpJpUuWJIkv+Hg11YC5/M7f3NEbOw3Rxqp321PNjqfmaGl/azBfwRat3udw9g19orSFRprN9sIb4HobaGFEiFdx3g8mGoNFUxFayimqZNmbCwxEbI4sw0ccVYcR5ip7OxTG8b/vE3/mHBhUcfAVYTRi7AWZfXUfqOFKeMTqskZsw1VvMEcuBFc/1J+V8ovkN6O17AAnXdx5mmihsSSbk6E+F+HDeapwOM6S4IyuvaU8PqDzout47WrRI2WqsXLlXTebAeJ0q6hGOZyTosY/mO/3D/wAjRJ0gJLDYKo3DUnnb6k3ry+J21sjFSdfEYZpBpczBGFuF7i1jXo4scG1VXYHcQNCO6+8VLEBHFpIsw5MgYe7WlGcegUZuF2KFs+HxUwU6gGX7wjX/AOpmNv4WFaG0LhUB39Il7C34uXCs/C7CwccmeGNYHJueivDmt6yiwb2g0btY/u++VPOlqS+lgkW47Du4ASUxDiVVS3sLXA9xrC2hs3BQ9bGYgm4//oxTAG3EJmC+4VvY+JWSzsVU78rlD4XGvurNwWw8HExaLCoGJuX6IFieZdusT33q9yQiGwNq4GZTDgpYn6PrZYmDBbnfpzNa0hsVfgbA+B3e4+ZpmxJH+W/sA8r00GIWQMuoI3qRlIB7v1qXKNjoMqJW26q8NISCDvU2Ps4+0WNXVXIgRMIS+djZuQ3W8eO+istPQePxnR2AGZ27Kjj48gOdJ1BWPkhtHEkWjT94+4+qOLGoTsII1RBdj1UHNjxPmaeCIQK0khux1Y+QA5DcBSwEDM3SyCzEWVfUXl4njWH1N+X8IoIwGF6NAt7nex5sdSaJtSp66FFJUiBUqVKqAiRWZPC0TGSMXB1dBx/Mv5u7jWrUSKicNyGmZ8sKzBZI2sw7LD5huY7qlhMfdskgyScuDd6nj4VHEYJlYvCQGPaU9l/oe+mWWOcFHWzDeraFTzH1FYZT7P4Yw+V7C9r6Vhxkv1XDrGDqMj3kY6ktYaLfhRY6WHnNH/Ov9fyNF4THJJ2GvbeNxHiN4pyqbp48BVFYx6DcHt/03+lMdqJyf/tv9KNvSrTbLoxYM6TasR0bMRyMbW+YqMbRyjqhiEIYAgjrC9rZq07UrUtkn9z+Asyo9pwg3GYnmUcnyq8bWj/N8D/SjrU9qFGa6r9gtAQ2knJ/+2/0obGMslmXOsg7LdG/uOmqnlWtTU5QclTYWZuAxDMwYoVJFnBB3jUMCd43j2itK9DYrGJH2mtfcN5PgONCnpZucKceLsP/AF+ZqVPatvLHVluLx3WyRjPJ8l72PDwqEcSwAySNdj2mPyA7u6k0scACIt2O5V1J7z9TT4fBszCSaxYdlR2U8OZ76jLfd/CGQw8DSsJJBYDVEPD8zfm7uFaYFICpVvCG1EtipUqVWIVKlSoAVKlSoAYihsZglkHWGo3EaEeB4UVTGplFNUwRliSWLtDpk9YWDjxX8XsqVocRroWHI5WH61o2obFYGOTVlF+BGhHgRrWUtN9M+5Vg/wB3mTsSBx6sgsfjH6inG0HXtwuO9bOPlr8qYYSVOxLcerIub+YWNP8Ae5l7UN+9GB+RtUZj3XyPkcbZh4tl/iBXzFWrtOE7pU+IfWqf+Kp+JZF8Y2/Sqzj8Md5X2p9RR61fqQbfAU21IRvkT4hVR21DwbN/CC3kKqGPww3ZfYl/IVZ/xRPwrI3hG360etf6kG3wOdoO3Yhc97WQfPX5VH7vM/bkCD1Yxr8R+lL73M3Zhy97uB8hekcJK/blsOUYy/zHWjMu7+AGywYfXQMefWc/qabpJZdFHQp6xsXPgv4fE0VhcDHHqqi/EnUnxJ1om1WtN9ceEKwfB4JYwco1O9jqT4njRIFKnrWMUlSJYqVKlVAKlSpUAf/Z"/>
          <p:cNvSpPr>
            <a:spLocks noChangeAspect="1" noChangeArrowheads="1"/>
          </p:cNvSpPr>
          <p:nvPr/>
        </p:nvSpPr>
        <p:spPr bwMode="auto">
          <a:xfrm>
            <a:off x="155575" y="-1096963"/>
            <a:ext cx="22860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data:image/jpeg;base64,/9j/4AAQSkZJRgABAQAAAQABAAD/2wCEAAkGBxQSEhUUExQWFBQXFRgaGBgXFBUUHBgYFBcXFhweGBgaHCggGBolGxQVITEhJSkrLi4uGB8zODMsNygtLiwBCgoKDg0OGxAQGywlICQsLCwsLCwsLCwsLCwsLCwsLCwsLCwsLCwsLCwsLCwsLCwsLCwsLDQsLCwsLCwsLCwsLP/AABEIAMAAwAMBIgACEQEDEQH/xAAcAAABBQEBAQAAAAAAAAAAAAAEAAECAwUHBgj/xABEEAACAQIDBAYHBQYEBwEBAAABAgMAEQQSIQUxQVETIjJhcbEGUoGRkqHRBxRCYsEjM3Ki0uEkQ4LwFWNzk7LC4vFE/8QAGQEAAwEBAQAAAAAAAAAAAAAAAAECAwQF/8QALREAAgIBAwMDAwIHAAAAAAAAAAECESEDEjFBUWETcaEiMrFCkQQFI1Ji8PH/2gAMAwEAAhEDEQA/AO40qVKgBUqVKgBU1ImhsZjVjtmOp3Aak+A41MpJK2ARehsVj449GYX4Aak+wa0MI5Ze0eiT1Rqx8W/D7KWaDD6CwY8AMzN+prJ6j6Y9yqH+9yv2IrD1pDl/lFzTjCTN25rdyIB8zem6eZ+wgjHOQ3Pwj9TT/cHbtzOe5bIPlr86j7u7+BiOy0/Ezt4yN+hFVnAYbiE9rfU1YNlQ3sVzEi/WJYm1uZ7x76eHBwEsFjS6mx6o32v+tL01/ag3eSoYDDHcE9jf3qwbLT8LyL4SN+ulXNsyE740+EVUdjQ8Ey/wkr5Gn6X+KDd5G+6Sr2Zie50DfMWpji5U7cVx60Zzfymxpzs917Ezjuazj56/Om+8TJ24xIOcZsfhP1o+3uvkAjC46OTRWF+IOhHsOtE3rNzQYjTQsOBGVl/UUxjli7J6VPVOjjwbc3gataj659hUalPQuDxqyXynUb1IsR4jhRINaxkmrRLHpUqVUAqVKlQAqVKlQAqiTSJrMnmaZjHGcqjR3H/ivf38Kic9qGlZPEY1mYxwgFh2mPZT6nuplijw4Lu12O9m1ZjyH0FPLMsIWONbseyo+ZY8B31LCYCzZ5Dnk58F7kHDxrDLfd/CKKh0s3OGP+c/0+dF4XBJGOqLczxPid5qjaWEZiGRmDLwBsGAN7H61dBiRKpymx1BuNVPeOdVFJSzyJ+COJxeU5FGd+XAd7HgKng4GW5ZszHfwAtwUcBQ0k8eHAWxJOugLMbbyanjMfkjV0UuWtlG69xflyo3pNuT4CmQ2rCC8LXItJa407Q8iQKWEGWeUesqMPmp8hQ2K2ismHL9llIOUkA5kINqMdf26Nzjce4qR5ms9ylK4+B1gfFbVijbKzAHkLm3jVibQiYXEi/EKA2goDdHGimSQksSL5Ruuf0FSw3o/EoswzHmdPkN1P1NVzqKVBUaC5ZQxjsQQWO43uFBoo0AwVJYkGgCPYdwyj60JLtLDOwDE33ZusB7x51fqKPIqs08Xg0k7S3PA8R4HhQh6WHnNH/Ov9XnV3/DU4M48JH+tEYeHKCMzN/Eb09jk7qvKCwNoo8QA6NZhuZdGU8j9DTwY1lYRzABj2WHZf6HuqWLwFznjOSTnwbuYcfGoRSrODHItmHaU/Ig8R31GVLs/hgaINSrLgnaJhHIbg6I54/lb83fxrSBreE1JCaJUqVKrEKmNK9C7QxQjS9rnco5sdAKmUklbAox8zO3RRmzEXZvUU/+x4UppBCqxxrdjoq+ZJ5DeTShAgjLubsdWPFmPAeQqWz8MReR/wB4+/8AKOCiudW35fwiizA4Po7knM7dpjx+g7qvxEuVSbE2G4ak+Aqd6ASV2mIAsqrrcEXJ3W4Hde/fWrqCSQuQg4kDLe4zWAvpqRcA8jVOIw5DdIna3MN2de/vHCnx2R43BItqCb7iPIg1kYLp54lGdQhFi1utyI/vWOrqU9vJSXUZZzOSkf4zeR/VQGwA77edauO2eHRVDFMu4jla1reFVbEmhIdIvwEA677i4Pt191X4nZ5k7Uj5eS2Ue2wuanT029O3lsG8mXsrZMTM5N3AawYnfbfu3i/lW+UFwbagED22v5Co4bDrGoVRYCra20dFacaoUpWYzzCLEs0miuihWO4Fb3HdwrWjmVtxB8CDUZYlYWYAjkaAPo/Be+X5mlt1IP6aaC0+RbYwLSFWRgGW4sdzBt4PuoPGriGjKPCjd6tuPMCtfDYCOPsKAee8+81JI2zsSQV0yi26173Pfp7qiX8Pud8WNSoyNi7UCgRS3Rl0GYEXHDfu5VrSyMCoC3BPWN7ZRbf31lbVdFl/bLeNlFjbcVJ/qrQwuPjfRCGCjW24D/YpaUnH6JPgJLqiyTFhXVOLAnwy1DHYMSWIOV17Lcv7d1UYYKbzuBrqpP4UG63iNfbV2z5Hfrtop7K23Dmx5mtU92H1FwVwyCdWjkFmGjL5EHkd4NLATlW6GQ9YC6t66j9RxqW0cMxtIn7xN35hxU1GZRPGrobMNVPJuR8jUZT8/lAaNPQuz8UJEBtY7mHJhoRRNdEZJq0TQxrNi/azFvwR6L3ud59mg9ponaOJ6ONmG/cBzY6D5mhm/wAPALasBYfmdv7mstRq6fCyykK3TS/8uI/E/wD8+ZojaKOUITtHjfLbnY86lgMN0aKvEbzzJ3n30RThD6c8sTeTOx+IMQQi7DUMCdSAL38Rb51fFjkZSwYADfc2t4jhQu2NntMUANlGbNzsbfS1XYjZMTkFl1Atfdu51n/U3Pbx5HijMwuFhmMkzjq5zYk2FgANfbVvpLjocNhHLnJGy5LrYWEnUzeAzXJ9taU2ARgq2sq7lGgPcRxFcy+3GcqMLGuWx6TQm19FTK3JGDsL8GCU9PS23+Rt2VfZ5t0x7Q6ObqnFQIm/QYjB5ldR4h794tXXRXy7BM7LZGImRkeJjo3SQ6ISPXsOicd0Z7h9H+jW11xeGhxC7pI1a3IkC49hvWkMKhSNImnquU2se/z0q0VoSQ4+zz//ACp1Uh6zeA/WrGNCAa9SquLXXn5cKsoQFbxgjUX8dazsXs4s91OVGXLIAN4BuPMj21qUzKCLHcaienGXI06M1k6dgP8AKX+cjl+UW9taQFVTocpCHKbaG27lpWRgdqSLZZVu17WAIbTjusw79Kzco6cqfXqOrRsJiFZmUG5W1xyvu8qAt0Mv5JT8Mn/15iiY8OCwkK5WsRa/PnbQnSpY/DdIhXidx5Eag++qkm431XAIFlHRTBvwSaN3ONx9o09laQrOX/EQcmIt4Ov9xRGzsT0kasdDuI5MND8xS03TpcPKBg+N680ScBd29mi/Mn3UsT150TggLnxPVX9TT4LrTTNyKoP9Iufm3ypbN1eV+b5R4ILeZNZ/c/d/gZoimvSJoZJJMhJQFrmyhuF9NSNK6WyCvCyFpZNequVQPzasfMCj6zsBjczsjJkcAMbENcHjceytGp0mnHDGxVy77ccPmjwzEKAHkUO24M4W0b8o3CnraWZE511GvF/a1ghJs9ybXjZWGbs69Q5/yEMQTw38Kp8CRwmcnTerDQltGuotaQ/hkUWBb8SlW/BXWvs/2uIMZ9yYm0kCuAdLSrmLC3DMp3cOjrkwuujBrAhDfV0IvaOXmw1yNuYXX8Whu1J3O0GkhcLJHIjRsScoIy5Tffk4HuJ765pOtRPpk16H0u1mFuYpQyXA5218RofnWdgMcJYkkUWEgva98rjep9oI9nfVqTAN3Xv7GB/VTWr1EnZnQTA1y3iP/EUp2vZefkN/09tC4eWw7yfnZR/vwqzDyi5bnov8Ivb3m5pKaaodBgqDvrYb/wDfyqp5TfKva+SjmfpxqyKO3fzJ41rfYksUU5NZW3vSLDYNM+JmWIcAT1mt6qjU+yuaY77VcTjGMezMNZL2OJn0UcNF3DuuSdd1DaSA61PLYG2rBSct9Ta/Dx0rK2VilERmdrse2dSRroAOA1qr0O2G2GhPTStPiJSGmlfezW0AH4VUaBR386jtrBgyoiHIZc2a245bEXHE3Jrm13JVNFxrg00xwJQixjfQNybkfH9KONZ+D2cFh6NjmGt+G830qzATHWN9XXj6y8G+vfWkJSxu6iddCrDdSd04OA6+PZb/ANTSwXUmlTgbOP8AVofmB76fafVeF+T5T4OLeYFLGjLNE3PMh9ouPmtR9r9n+Ri2Oeozes7n+YjyFPsMfsUPFrsf9RJ/Wqtmm2FB/Ix8zROyhaGP+BfKjRzt9hy6k58IGN7src1JHv4GgcbGY7ftJjc6ZVU+/q6UZP0t+oY7fmDX94OtAfepWk6NWjvYlioLZbG1iCaNVrs7JRdsiGPWRGZi2hZjc6cDyrUBrMwuyFEZjfr5mzHhc+ytHQVpopxik0EnklWf6QYQzYaeNQCzxOoDC4JKmwPcTRhmHf7jUPvAPP4TWjaJPmLDWYKD1gwMcbP1c9t+FxB/DINMj9w9hG22tKJgSxKIxzLlZurYhhwbqm442uOya1PT/DGPaeMCRh1YK02H7PTRFQekS3+YrZyTw0OtyKA2hNmjgfMJFKsokbqiRAVYFzrlbrWY/hZQ2oJrCayjRcHvvsu2zpPhGOYEmWMk6jMf2gHKxKMP4jyr3TJffr7Tx31whsc2CxMGKUE5QnSDcSFvG4twNlOnAr3a92ikDAMpzKwBBHEHUH514H80eqnFp4ZrCsjdHbcSPAnv+pqvE49YI2kkZUjQXZ20VR4cToAF46ctfLelv2iYXBXQf4ifcIoyDY8nYXC68NT3V4fam0sXiZEacjptSkC3Cw3HC4OaW29vw+2q/gNLXTUpuo+eoSaeEesk+0OYiV4kWKFGt11Mszswv17sscJIG5jcXF+VedHplj8fKUGIGHiXt9FlkZV4lpLBE3cfnWPjMMDkiUAkbgAmZmO/KHRrX3bqKOMSOMwJIrP/AJlsVBe/qgPFkFuJCi9ezudY/wCGaSMXbe0omlziXCodwa0uLYAbusVt7ha9dG+yn0bMzjFTmeYJ+6adREmbnDDc2t6xt3DjWR6Fei0uNlzOZ0gQ9dvvMGul8qmFL33cVteu34WBUUIoyqosByAreEbRLZaBQG2YlMbMwF1BKncQe4+6tGqcQqlSHAy21vutv191VqRuDRKeTI2LjncgX6QZbs1rZW5X/FeteSRV1JA4XNuP+91Z2DxBlH7MCOPgbam3qruUeNHQYVVN9S3rNqfYeHsrLQvbV35KlyDbc/csfVs3wkGltg9RW9WRD/MB5GrtrLeGQfkbyoXaRvhb/lU+RqdbG72CPQWzRfCgfkYeYorZDXhjP5F8hVOx+wy8ncfzE+Rp9hH9io9W6/CSKejjb7BLqaBrFncDFrmKgBGII6u+wsxvru0ratWedkRZixTMTzJPnV60ZSraJMPVr1KsbYDkGWP8KP1e4G+nstWwRV6c98bE1TFSrB2/6RHBnNLBK8FtZYh0mQ8ekjHWA5EZu+1ZmD+0/Zbi4xaL3OGT5EVYjwn2wYQNtGENL0EjQq2Hm3BZI2YMjHk1114HuJrzJjbocSsiCKWJkldLXVXuUaWMDtRyITmUeqRxrqPpjgdn7bw/RpioTKl2idXVihI1ut7lDYXHcOVcowMk8P8AhcUVKvG8eGxIYMlzqEMm5kJVdDqPbWGquxcWSniHRRserYlN+YA2Ei9bivAE7wUPBqP9KMZi3iw2EwsjLE+ZWyXAQOQUSRwLqArEWO+3GszCpG2Gk1McYZFkVhmOFkVmWzA6mI9I1uIGccqD9MbwJhmVpIsQVeNyjkApGQBdgQWPW38RY8ax2KU0W3g0tm7KTBPlRD0g7WImBhUX4QhlNuOozMeVSR2ctGihhYly+VOre5LFgwC+IBrL2BtqaLDSvNLIyW/ZB2ilVmBsRlfrAglTysTpuNbnovt3DYhcsvSYEBheSJs0ILadcKVaK53Fiy8NKJaU275BSQo5lhVhDdhaxZOkYW/J0El0Hflv4Vv+jfoZNjbSYozR4YHc7PIz/wAKzQ50XvLfWvd7D9AcPE/SyH70+hUyxwkLxuuVBfxJNenyuvHMOR0PsI0Pt99bR06VkOVg+zcDDGgSABI1FgqWAHsHGj0S3EnxquytvGveNfYatVbVrFEkqqmjzAg7iCPeLVbQ7u2cDKMliSb634C1OXGRHl9Fw5/DLC9g3Hf5b9K9HhMUWIVhYlFb36H3EfOsbGYHPjAv4SAxHO2n6Vr4tbPG44EqfB/7gVw6EZxb8YNZUT2sbQyH8jeVC7SFsLb8qjyFW7cP7Fh61l+IgU22B1FXnIg+YP6VrrZ3exMeg2C6s0y8yrj2jKfmtS2YcrzJyfMPBxfzBqON6k0T8DdG/wBWq/MH31XtEtHKjoB1xkOYkC/aXUe0UXtz2f5Dk1qpnwwfiw71Yr5UNnxHqR/G39NLpMR6sXxt9K1eonimSkX4PBJELILa3PEk95oigOkxHqxfG30pdJiPVi+NvpRGaiqS+B0E4vDrIjI18rCxsSp15Eag1wL7SvRCfByZ45ZJIWvYyCCQruuCzlSd+m+/Ou6Z8R6sfxt9KHxuHllQo8cZU7+s3y6uhpSn1S+ASPmvYOPmzBhIoVTq/QwkA+IUAG35xRXpDhJMNIZcIoOFkHXjtmiJ0BDR/wCyL6Gug+lH2ZTEiSA9KSOyzkMh4gSsTlX+BFPhvrzkXoftNEKxwyC7hdCqBjfVmBa4jUXAB1JdiRUU3Lcv2KtAez44cbhnZc2HcqImLqxRlkICAyHt2cDK28DQ3315j0jmlGGihkdG6CaRCRqbgKBmuLiwBW1uA9mh9qmypsPi8ksucOmdY1LZYYwSqrbdoqg6CqVmlkjhljiX730y4d5GF2zMB0LAHqgsLgta/VHOqjCnf+oTd4N3Zn2e4vGYNEhiigIZTMJH6zMAcrbzl6rG62B8a9v6N/Y990UyLjG+8FSCAg6Eg/hZT1mW9tbjwryn2Ife48fMo62aMmdZCQQyOQpY7y2bOO65rumfEepH8bfSqbpU8iBfQ/DzR4OFMQbzBLNchiNTYEgAEgWFwBWzQHSYj1Yvjb6UukxHqxfG30p+ouzFQdanoDpMR6sXxt9KXSYj1Yvjb6UeouzCg+mIoHpMR6sXxt/TS6TEerF8bf00ep4YUWPg7yrJfUKVtzvRVqBz4j1I/ib6UukxHqR/G30qVKK6PI6I7S6zwpzfMfBBfzIpYzrTRLyzOfYLD5sfdVWzi0kru9uoMgym4udW1PsqzBHPNK/AWQf6dT8z8qzvdnu/wPgI2hhukjZRobXB5MNR8xQz/wCIg00Yi4/K6/3FaRrNiPRTFfwyar3ON49osffWmoknffAkFYDE9IgbcTvHIjQj30SKzL9DL/y5T8L/AP15itOq03ap8oTFUOkHMbr7+FZ/SFVCqGYLqxBsRrwGtz3cqiWU7kfcQOpa6m5trusaT1Ao1QaegcI12Y5WANjdtLnuHh5UYK0jK0Ie9Uy4lF0LKDyJF/dVMrk5raKt929jyHIX0+lDzwToqjDiHcc/SBxc6WsV3cd4PClbfAzw/wBpGKwaJiJHwU00kkIg6ZY9LvcIqsxB7TDVQeVVfZ+Uj+7R4nCvDP0YzO3RsjSRLYMxDZkky7rgbt+lezONxQNp8IrrcdaGYS6gg3KSKhFiL6E7qOxuV0Vit7svaXUXI01GlTNYsaOV+lOPxc+0zidkxBvu0bQySMOrMxYllHBsp0vzo70d9LdqSOTKuHBidRPhSjxTBHNg6M3VYWuRwOUiujYrE9CAscLueCoFVRc8WYhRQ2H+9O2ZosPCSLXLvMxAJIBIVABruud5q8kmtFIpGhBHcb1ZWe8FnVhZSwsSBbrDUG3Ltb+6ioJb3B7Q0Nvfcd1JPoxl1RzUmrM1yZIxmC3zC9j2r2FrWbefYOdEpUCDZMUo33323Hfa/lTw4lX3eVv976FGIJNxE9z4Aaaa66VPDM2YfsyoygEkg9m+nvO+oWpbHQaaGx+J6NGbeRuHMnQD30Say79NL+SI/FIf6fM1WpJpUuWJIkv+Hg11YC5/M7f3NEbOw3Rxqp321PNjqfmaGl/azBfwRat3udw9g19orSFRprN9sIb4HobaGFEiFdx3g8mGoNFUxFayimqZNmbCwxEbI4sw0ccVYcR5ip7OxTG8b/vE3/mHBhUcfAVYTRi7AWZfXUfqOFKeMTqskZsw1VvMEcuBFc/1J+V8ovkN6O17AAnXdx5mmihsSSbk6E+F+HDeapwOM6S4IyuvaU8PqDzout47WrRI2WqsXLlXTebAeJ0q6hGOZyTosY/mO/3D/wAjRJ0gJLDYKo3DUnnb6k3ry+J21sjFSdfEYZpBpczBGFuF7i1jXo4scG1VXYHcQNCO6+8VLEBHFpIsw5MgYe7WlGcegUZuF2KFs+HxUwU6gGX7wjX/AOpmNv4WFaG0LhUB39Il7C34uXCs/C7CwccmeGNYHJueivDmt6yiwb2g0btY/u++VPOlqS+lgkW47Du4ASUxDiVVS3sLXA9xrC2hs3BQ9bGYgm4//oxTAG3EJmC+4VvY+JWSzsVU78rlD4XGvurNwWw8HExaLCoGJuX6IFieZdusT33q9yQiGwNq4GZTDgpYn6PrZYmDBbnfpzNa0hsVfgbA+B3e4+ZpmxJH+W/sA8r00GIWQMuoI3qRlIB7v1qXKNjoMqJW26q8NISCDvU2Ps4+0WNXVXIgRMIS+djZuQ3W8eO+istPQePxnR2AGZ27Kjj48gOdJ1BWPkhtHEkWjT94+4+qOLGoTsII1RBdj1UHNjxPmaeCIQK0khux1Y+QA5DcBSwEDM3SyCzEWVfUXl4njWH1N+X8IoIwGF6NAt7nex5sdSaJtSp66FFJUiBUqVKqAiRWZPC0TGSMXB1dBx/Mv5u7jWrUSKicNyGmZ8sKzBZI2sw7LD5huY7qlhMfdskgyScuDd6nj4VHEYJlYvCQGPaU9l/oe+mWWOcFHWzDeraFTzH1FYZT7P4Yw+V7C9r6Vhxkv1XDrGDqMj3kY6ktYaLfhRY6WHnNH/Ov9fyNF4THJJ2GvbeNxHiN4pyqbp48BVFYx6DcHt/03+lMdqJyf/tv9KNvSrTbLoxYM6TasR0bMRyMbW+YqMbRyjqhiEIYAgjrC9rZq07UrUtkn9z+Asyo9pwg3GYnmUcnyq8bWj/N8D/SjrU9qFGa6r9gtAQ2knJ/+2/0obGMslmXOsg7LdG/uOmqnlWtTU5QclTYWZuAxDMwYoVJFnBB3jUMCd43j2itK9DYrGJH2mtfcN5PgONCnpZucKceLsP/AF+ZqVPatvLHVluLx3WyRjPJ8l72PDwqEcSwAySNdj2mPyA7u6k0scACIt2O5V1J7z9TT4fBszCSaxYdlR2U8OZ76jLfd/CGQw8DSsJJBYDVEPD8zfm7uFaYFICpVvCG1EtipUqVWIVKlSoAVKlSoAYihsZglkHWGo3EaEeB4UVTGplFNUwRliSWLtDpk9YWDjxX8XsqVocRroWHI5WH61o2obFYGOTVlF+BGhHgRrWUtN9M+5Vg/wB3mTsSBx6sgsfjH6inG0HXtwuO9bOPlr8qYYSVOxLcerIub+YWNP8Ae5l7UN+9GB+RtUZj3XyPkcbZh4tl/iBXzFWrtOE7pU+IfWqf+Kp+JZF8Y2/Sqzj8Md5X2p9RR61fqQbfAU21IRvkT4hVR21DwbN/CC3kKqGPww3ZfYl/IVZ/xRPwrI3hG360etf6kG3wOdoO3Yhc97WQfPX5VH7vM/bkCD1Yxr8R+lL73M3Zhy97uB8hekcJK/blsOUYy/zHWjMu7+AGywYfXQMefWc/qabpJZdFHQp6xsXPgv4fE0VhcDHHqqi/EnUnxJ1om1WtN9ceEKwfB4JYwco1O9jqT4njRIFKnrWMUlSJYqVKlVAKlSpUAf/Z"/>
          <p:cNvSpPr>
            <a:spLocks noChangeAspect="1" noChangeArrowheads="1"/>
          </p:cNvSpPr>
          <p:nvPr/>
        </p:nvSpPr>
        <p:spPr bwMode="auto">
          <a:xfrm>
            <a:off x="307975" y="-944563"/>
            <a:ext cx="22860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6" descr="data:image/jpeg;base64,/9j/4AAQSkZJRgABAQAAAQABAAD/2wCEAAkGBxQSEhUUExQWFBQXFRgaGBgXFBUUHBgYFBcXFhweGBgaHCggGBolGxQVITEhJSkrLi4uGB8zODMsNygtLiwBCgoKDg0OGxAQGywlICQsLCwsLCwsLCwsLCwsLCwsLCwsLCwsLCwsLCwsLCwsLCwsLCwsLDQsLCwsLCwsLCwsLP/AABEIAMAAwAMBIgACEQEDEQH/xAAcAAABBQEBAQAAAAAAAAAAAAAEAAECAwUHBgj/xABEEAACAQIDBAYHBQYEBwEBAAABAgMAEQQSIQUxQVETIjJhcbEGUoGRkqHRBxRCYsEjM3Ki0uEkQ4LwFWNzk7LC4vFE/8QAGQEAAwEBAQAAAAAAAAAAAAAAAAECAwQF/8QALREAAgIBAwMDAwIHAAAAAAAAAAECESEDEjFBUWETcaEiMrFCkQQFI1Ji8PH/2gAMAwEAAhEDEQA/AO40qVKgBUqVKgBU1ImhsZjVjtmOp3Aak+A41MpJK2ARehsVj449GYX4Aak+wa0MI5Ze0eiT1Rqx8W/D7KWaDD6CwY8AMzN+prJ6j6Y9yqH+9yv2IrD1pDl/lFzTjCTN25rdyIB8zem6eZ+wgjHOQ3Pwj9TT/cHbtzOe5bIPlr86j7u7+BiOy0/Ezt4yN+hFVnAYbiE9rfU1YNlQ3sVzEi/WJYm1uZ7x76eHBwEsFjS6mx6o32v+tL01/ag3eSoYDDHcE9jf3qwbLT8LyL4SN+ulXNsyE740+EVUdjQ8Ey/wkr5Gn6X+KDd5G+6Sr2Zie50DfMWpji5U7cVx60Zzfymxpzs917Ezjuazj56/Om+8TJ24xIOcZsfhP1o+3uvkAjC46OTRWF+IOhHsOtE3rNzQYjTQsOBGVl/UUxjli7J6VPVOjjwbc3gataj659hUalPQuDxqyXynUb1IsR4jhRINaxkmrRLHpUqVUAqVKlQAqVKlQAqiTSJrMnmaZjHGcqjR3H/ivf38Kic9qGlZPEY1mYxwgFh2mPZT6nuplijw4Lu12O9m1ZjyH0FPLMsIWONbseyo+ZY8B31LCYCzZ5Dnk58F7kHDxrDLfd/CKKh0s3OGP+c/0+dF4XBJGOqLczxPid5qjaWEZiGRmDLwBsGAN7H61dBiRKpymx1BuNVPeOdVFJSzyJ+COJxeU5FGd+XAd7HgKng4GW5ZszHfwAtwUcBQ0k8eHAWxJOugLMbbyanjMfkjV0UuWtlG69xflyo3pNuT4CmQ2rCC8LXItJa407Q8iQKWEGWeUesqMPmp8hQ2K2ismHL9llIOUkA5kINqMdf26Nzjce4qR5ms9ylK4+B1gfFbVijbKzAHkLm3jVibQiYXEi/EKA2goDdHGimSQksSL5Ruuf0FSw3o/EoswzHmdPkN1P1NVzqKVBUaC5ZQxjsQQWO43uFBoo0AwVJYkGgCPYdwyj60JLtLDOwDE33ZusB7x51fqKPIqs08Xg0k7S3PA8R4HhQh6WHnNH/Ov9XnV3/DU4M48JH+tEYeHKCMzN/Eb09jk7qvKCwNoo8QA6NZhuZdGU8j9DTwY1lYRzABj2WHZf6HuqWLwFznjOSTnwbuYcfGoRSrODHItmHaU/Ig8R31GVLs/hgaINSrLgnaJhHIbg6I54/lb83fxrSBreE1JCaJUqVKrEKmNK9C7QxQjS9rnco5sdAKmUklbAox8zO3RRmzEXZvUU/+x4UppBCqxxrdjoq+ZJ5DeTShAgjLubsdWPFmPAeQqWz8MReR/wB4+/8AKOCiudW35fwiizA4Po7knM7dpjx+g7qvxEuVSbE2G4ak+Aqd6ASV2mIAsqrrcEXJ3W4Hde/fWrqCSQuQg4kDLe4zWAvpqRcA8jVOIw5DdIna3MN2de/vHCnx2R43BItqCb7iPIg1kYLp54lGdQhFi1utyI/vWOrqU9vJSXUZZzOSkf4zeR/VQGwA77edauO2eHRVDFMu4jla1reFVbEmhIdIvwEA677i4Pt191X4nZ5k7Uj5eS2Ue2wuanT029O3lsG8mXsrZMTM5N3AawYnfbfu3i/lW+UFwbagED22v5Co4bDrGoVRYCra20dFacaoUpWYzzCLEs0miuihWO4Fb3HdwrWjmVtxB8CDUZYlYWYAjkaAPo/Be+X5mlt1IP6aaC0+RbYwLSFWRgGW4sdzBt4PuoPGriGjKPCjd6tuPMCtfDYCOPsKAee8+81JI2zsSQV0yi26173Pfp7qiX8Pud8WNSoyNi7UCgRS3Rl0GYEXHDfu5VrSyMCoC3BPWN7ZRbf31lbVdFl/bLeNlFjbcVJ/qrQwuPjfRCGCjW24D/YpaUnH6JPgJLqiyTFhXVOLAnwy1DHYMSWIOV17Lcv7d1UYYKbzuBrqpP4UG63iNfbV2z5Hfrtop7K23Dmx5mtU92H1FwVwyCdWjkFmGjL5EHkd4NLATlW6GQ9YC6t66j9RxqW0cMxtIn7xN35hxU1GZRPGrobMNVPJuR8jUZT8/lAaNPQuz8UJEBtY7mHJhoRRNdEZJq0TQxrNi/azFvwR6L3ud59mg9ponaOJ6ONmG/cBzY6D5mhm/wAPALasBYfmdv7mstRq6fCyykK3TS/8uI/E/wD8+ZojaKOUITtHjfLbnY86lgMN0aKvEbzzJ3n30RThD6c8sTeTOx+IMQQi7DUMCdSAL38Rb51fFjkZSwYADfc2t4jhQu2NntMUANlGbNzsbfS1XYjZMTkFl1Atfdu51n/U3Pbx5HijMwuFhmMkzjq5zYk2FgANfbVvpLjocNhHLnJGy5LrYWEnUzeAzXJ9taU2ARgq2sq7lGgPcRxFcy+3GcqMLGuWx6TQm19FTK3JGDsL8GCU9PS23+Rt2VfZ5t0x7Q6ObqnFQIm/QYjB5ldR4h794tXXRXy7BM7LZGImRkeJjo3SQ6ISPXsOicd0Z7h9H+jW11xeGhxC7pI1a3IkC49hvWkMKhSNImnquU2se/z0q0VoSQ4+zz//ACp1Uh6zeA/WrGNCAa9SquLXXn5cKsoQFbxgjUX8dazsXs4s91OVGXLIAN4BuPMj21qUzKCLHcaienGXI06M1k6dgP8AKX+cjl+UW9taQFVTocpCHKbaG27lpWRgdqSLZZVu17WAIbTjusw79Kzco6cqfXqOrRsJiFZmUG5W1xyvu8qAt0Mv5JT8Mn/15iiY8OCwkK5WsRa/PnbQnSpY/DdIhXidx5Eag++qkm431XAIFlHRTBvwSaN3ONx9o09laQrOX/EQcmIt4Ov9xRGzsT0kasdDuI5MND8xS03TpcPKBg+N680ScBd29mi/Mn3UsT150TggLnxPVX9TT4LrTTNyKoP9Iufm3ypbN1eV+b5R4ILeZNZ/c/d/gZoimvSJoZJJMhJQFrmyhuF9NSNK6WyCvCyFpZNequVQPzasfMCj6zsBjczsjJkcAMbENcHjceytGp0mnHDGxVy77ccPmjwzEKAHkUO24M4W0b8o3CnraWZE511GvF/a1ghJs9ybXjZWGbs69Q5/yEMQTw38Kp8CRwmcnTerDQltGuotaQ/hkUWBb8SlW/BXWvs/2uIMZ9yYm0kCuAdLSrmLC3DMp3cOjrkwuujBrAhDfV0IvaOXmw1yNuYXX8Whu1J3O0GkhcLJHIjRsScoIy5Tffk4HuJ765pOtRPpk16H0u1mFuYpQyXA5218RofnWdgMcJYkkUWEgva98rjep9oI9nfVqTAN3Xv7GB/VTWr1EnZnQTA1y3iP/EUp2vZefkN/09tC4eWw7yfnZR/vwqzDyi5bnov8Ivb3m5pKaaodBgqDvrYb/wDfyqp5TfKva+SjmfpxqyKO3fzJ41rfYksUU5NZW3vSLDYNM+JmWIcAT1mt6qjU+yuaY77VcTjGMezMNZL2OJn0UcNF3DuuSdd1DaSA61PLYG2rBSct9Ta/Dx0rK2VilERmdrse2dSRroAOA1qr0O2G2GhPTStPiJSGmlfezW0AH4VUaBR386jtrBgyoiHIZc2a245bEXHE3Jrm13JVNFxrg00xwJQixjfQNybkfH9KONZ+D2cFh6NjmGt+G830qzATHWN9XXj6y8G+vfWkJSxu6iddCrDdSd04OA6+PZb/ANTSwXUmlTgbOP8AVofmB76fafVeF+T5T4OLeYFLGjLNE3PMh9ouPmtR9r9n+Ri2Oeozes7n+YjyFPsMfsUPFrsf9RJ/Wqtmm2FB/Ix8zROyhaGP+BfKjRzt9hy6k58IGN7src1JHv4GgcbGY7ftJjc6ZVU+/q6UZP0t+oY7fmDX94OtAfepWk6NWjvYlioLZbG1iCaNVrs7JRdsiGPWRGZi2hZjc6cDyrUBrMwuyFEZjfr5mzHhc+ytHQVpopxik0EnklWf6QYQzYaeNQCzxOoDC4JKmwPcTRhmHf7jUPvAPP4TWjaJPmLDWYKD1gwMcbP1c9t+FxB/DINMj9w9hG22tKJgSxKIxzLlZurYhhwbqm442uOya1PT/DGPaeMCRh1YK02H7PTRFQekS3+YrZyTw0OtyKA2hNmjgfMJFKsokbqiRAVYFzrlbrWY/hZQ2oJrCayjRcHvvsu2zpPhGOYEmWMk6jMf2gHKxKMP4jyr3TJffr7Tx31whsc2CxMGKUE5QnSDcSFvG4twNlOnAr3a92ikDAMpzKwBBHEHUH514H80eqnFp4ZrCsjdHbcSPAnv+pqvE49YI2kkZUjQXZ20VR4cToAF46ctfLelv2iYXBXQf4ifcIoyDY8nYXC68NT3V4fam0sXiZEacjptSkC3Cw3HC4OaW29vw+2q/gNLXTUpuo+eoSaeEesk+0OYiV4kWKFGt11Mszswv17sscJIG5jcXF+VedHplj8fKUGIGHiXt9FlkZV4lpLBE3cfnWPjMMDkiUAkbgAmZmO/KHRrX3bqKOMSOMwJIrP/AJlsVBe/qgPFkFuJCi9ezudY/wCGaSMXbe0omlziXCodwa0uLYAbusVt7ha9dG+yn0bMzjFTmeYJ+6adREmbnDDc2t6xt3DjWR6Fei0uNlzOZ0gQ9dvvMGul8qmFL33cVteu34WBUUIoyqosByAreEbRLZaBQG2YlMbMwF1BKncQe4+6tGqcQqlSHAy21vutv191VqRuDRKeTI2LjncgX6QZbs1rZW5X/FeteSRV1JA4XNuP+91Z2DxBlH7MCOPgbam3qruUeNHQYVVN9S3rNqfYeHsrLQvbV35KlyDbc/csfVs3wkGltg9RW9WRD/MB5GrtrLeGQfkbyoXaRvhb/lU+RqdbG72CPQWzRfCgfkYeYorZDXhjP5F8hVOx+wy8ncfzE+Rp9hH9io9W6/CSKejjb7BLqaBrFncDFrmKgBGII6u+wsxvru0ratWedkRZixTMTzJPnV60ZSraJMPVr1KsbYDkGWP8KP1e4G+nstWwRV6c98bE1TFSrB2/6RHBnNLBK8FtZYh0mQ8ekjHWA5EZu+1ZmD+0/Zbi4xaL3OGT5EVYjwn2wYQNtGENL0EjQq2Hm3BZI2YMjHk1114HuJrzJjbocSsiCKWJkldLXVXuUaWMDtRyITmUeqRxrqPpjgdn7bw/RpioTKl2idXVihI1ut7lDYXHcOVcowMk8P8AhcUVKvG8eGxIYMlzqEMm5kJVdDqPbWGquxcWSniHRRserYlN+YA2Ei9bivAE7wUPBqP9KMZi3iw2EwsjLE+ZWyXAQOQUSRwLqArEWO+3GszCpG2Gk1McYZFkVhmOFkVmWzA6mI9I1uIGccqD9MbwJhmVpIsQVeNyjkApGQBdgQWPW38RY8ax2KU0W3g0tm7KTBPlRD0g7WImBhUX4QhlNuOozMeVSR2ctGihhYly+VOre5LFgwC+IBrL2BtqaLDSvNLIyW/ZB2ilVmBsRlfrAglTysTpuNbnovt3DYhcsvSYEBheSJs0ILadcKVaK53Fiy8NKJaU275BSQo5lhVhDdhaxZOkYW/J0El0Hflv4Vv+jfoZNjbSYozR4YHc7PIz/wAKzQ50XvLfWvd7D9AcPE/SyH70+hUyxwkLxuuVBfxJNenyuvHMOR0PsI0Pt99bR06VkOVg+zcDDGgSABI1FgqWAHsHGj0S3EnxquytvGveNfYatVbVrFEkqqmjzAg7iCPeLVbQ7u2cDKMliSb634C1OXGRHl9Fw5/DLC9g3Hf5b9K9HhMUWIVhYlFb36H3EfOsbGYHPjAv4SAxHO2n6Vr4tbPG44EqfB/7gVw6EZxb8YNZUT2sbQyH8jeVC7SFsLb8qjyFW7cP7Fh61l+IgU22B1FXnIg+YP6VrrZ3exMeg2C6s0y8yrj2jKfmtS2YcrzJyfMPBxfzBqON6k0T8DdG/wBWq/MH31XtEtHKjoB1xkOYkC/aXUe0UXtz2f5Dk1qpnwwfiw71Yr5UNnxHqR/G39NLpMR6sXxt9K1eonimSkX4PBJELILa3PEk95oigOkxHqxfG30pdJiPVi+NvpRGaiqS+B0E4vDrIjI18rCxsSp15Eag1wL7SvRCfByZ45ZJIWvYyCCQruuCzlSd+m+/Ou6Z8R6sfxt9KHxuHllQo8cZU7+s3y6uhpSn1S+ASPmvYOPmzBhIoVTq/QwkA+IUAG35xRXpDhJMNIZcIoOFkHXjtmiJ0BDR/wCyL6Gug+lH2ZTEiSA9KSOyzkMh4gSsTlX+BFPhvrzkXoftNEKxwyC7hdCqBjfVmBa4jUXAB1JdiRUU3Lcv2KtAez44cbhnZc2HcqImLqxRlkICAyHt2cDK28DQ3315j0jmlGGihkdG6CaRCRqbgKBmuLiwBW1uA9mh9qmypsPi8ksucOmdY1LZYYwSqrbdoqg6CqVmlkjhljiX730y4d5GF2zMB0LAHqgsLgta/VHOqjCnf+oTd4N3Zn2e4vGYNEhiigIZTMJH6zMAcrbzl6rG62B8a9v6N/Y990UyLjG+8FSCAg6Eg/hZT1mW9tbjwryn2Ife48fMo62aMmdZCQQyOQpY7y2bOO65rumfEepH8bfSqbpU8iBfQ/DzR4OFMQbzBLNchiNTYEgAEgWFwBWzQHSYj1Yvjb6UukxHqxfG30p+ouzFQdanoDpMR6sXxt9KXSYj1Yvjb6UeouzCg+mIoHpMR6sXxt/TS6TEerF8bf00ep4YUWPg7yrJfUKVtzvRVqBz4j1I/ib6UukxHqR/G30qVKK6PI6I7S6zwpzfMfBBfzIpYzrTRLyzOfYLD5sfdVWzi0kru9uoMgym4udW1PsqzBHPNK/AWQf6dT8z8qzvdnu/wPgI2hhukjZRobXB5MNR8xQz/wCIg00Yi4/K6/3FaRrNiPRTFfwyar3ON49osffWmoknffAkFYDE9IgbcTvHIjQj30SKzL9DL/y5T8L/AP15itOq03ap8oTFUOkHMbr7+FZ/SFVCqGYLqxBsRrwGtz3cqiWU7kfcQOpa6m5trusaT1Ao1QaegcI12Y5WANjdtLnuHh5UYK0jK0Ie9Uy4lF0LKDyJF/dVMrk5raKt929jyHIX0+lDzwToqjDiHcc/SBxc6WsV3cd4PClbfAzw/wBpGKwaJiJHwU00kkIg6ZY9LvcIqsxB7TDVQeVVfZ+Uj+7R4nCvDP0YzO3RsjSRLYMxDZkky7rgbt+lezONxQNp8IrrcdaGYS6gg3KSKhFiL6E7qOxuV0Vit7svaXUXI01GlTNYsaOV+lOPxc+0zidkxBvu0bQySMOrMxYllHBsp0vzo70d9LdqSOTKuHBidRPhSjxTBHNg6M3VYWuRwOUiujYrE9CAscLueCoFVRc8WYhRQ2H+9O2ZosPCSLXLvMxAJIBIVABruud5q8kmtFIpGhBHcb1ZWe8FnVhZSwsSBbrDUG3Ltb+6ioJb3B7Q0Nvfcd1JPoxl1RzUmrM1yZIxmC3zC9j2r2FrWbefYOdEpUCDZMUo33323Hfa/lTw4lX3eVv976FGIJNxE9z4Aaaa66VPDM2YfsyoygEkg9m+nvO+oWpbHQaaGx+J6NGbeRuHMnQD30Say79NL+SI/FIf6fM1WpJpUuWJIkv+Hg11YC5/M7f3NEbOw3Rxqp321PNjqfmaGl/azBfwRat3udw9g19orSFRprN9sIb4HobaGFEiFdx3g8mGoNFUxFayimqZNmbCwxEbI4sw0ccVYcR5ip7OxTG8b/vE3/mHBhUcfAVYTRi7AWZfXUfqOFKeMTqskZsw1VvMEcuBFc/1J+V8ovkN6O17AAnXdx5mmihsSSbk6E+F+HDeapwOM6S4IyuvaU8PqDzout47WrRI2WqsXLlXTebAeJ0q6hGOZyTosY/mO/3D/wAjRJ0gJLDYKo3DUnnb6k3ry+J21sjFSdfEYZpBpczBGFuF7i1jXo4scG1VXYHcQNCO6+8VLEBHFpIsw5MgYe7WlGcegUZuF2KFs+HxUwU6gGX7wjX/AOpmNv4WFaG0LhUB39Il7C34uXCs/C7CwccmeGNYHJueivDmt6yiwb2g0btY/u++VPOlqS+lgkW47Du4ASUxDiVVS3sLXA9xrC2hs3BQ9bGYgm4//oxTAG3EJmC+4VvY+JWSzsVU78rlD4XGvurNwWw8HExaLCoGJuX6IFieZdusT33q9yQiGwNq4GZTDgpYn6PrZYmDBbnfpzNa0hsVfgbA+B3e4+ZpmxJH+W/sA8r00GIWQMuoI3qRlIB7v1qXKNjoMqJW26q8NISCDvU2Ps4+0WNXVXIgRMIS+djZuQ3W8eO+istPQePxnR2AGZ27Kjj48gOdJ1BWPkhtHEkWjT94+4+qOLGoTsII1RBdj1UHNjxPmaeCIQK0khux1Y+QA5DcBSwEDM3SyCzEWVfUXl4njWH1N+X8IoIwGF6NAt7nex5sdSaJtSp66FFJUiBUqVKqAiRWZPC0TGSMXB1dBx/Mv5u7jWrUSKicNyGmZ8sKzBZI2sw7LD5huY7qlhMfdskgyScuDd6nj4VHEYJlYvCQGPaU9l/oe+mWWOcFHWzDeraFTzH1FYZT7P4Yw+V7C9r6Vhxkv1XDrGDqMj3kY6ktYaLfhRY6WHnNH/Ov9fyNF4THJJ2GvbeNxHiN4pyqbp48BVFYx6DcHt/03+lMdqJyf/tv9KNvSrTbLoxYM6TasR0bMRyMbW+YqMbRyjqhiEIYAgjrC9rZq07UrUtkn9z+Asyo9pwg3GYnmUcnyq8bWj/N8D/SjrU9qFGa6r9gtAQ2knJ/+2/0obGMslmXOsg7LdG/uOmqnlWtTU5QclTYWZuAxDMwYoVJFnBB3jUMCd43j2itK9DYrGJH2mtfcN5PgONCnpZucKceLsP/AF+ZqVPatvLHVluLx3WyRjPJ8l72PDwqEcSwAySNdj2mPyA7u6k0scACIt2O5V1J7z9TT4fBszCSaxYdlR2U8OZ76jLfd/CGQw8DSsJJBYDVEPD8zfm7uFaYFICpVvCG1EtipUqVWIVKlSoAVKlSoAYihsZglkHWGo3EaEeB4UVTGplFNUwRliSWLtDpk9YWDjxX8XsqVocRroWHI5WH61o2obFYGOTVlF+BGhHgRrWUtN9M+5Vg/wB3mTsSBx6sgsfjH6inG0HXtwuO9bOPlr8qYYSVOxLcerIub+YWNP8Ae5l7UN+9GB+RtUZj3XyPkcbZh4tl/iBXzFWrtOE7pU+IfWqf+Kp+JZF8Y2/Sqzj8Md5X2p9RR61fqQbfAU21IRvkT4hVR21DwbN/CC3kKqGPww3ZfYl/IVZ/xRPwrI3hG360etf6kG3wOdoO3Yhc97WQfPX5VH7vM/bkCD1Yxr8R+lL73M3Zhy97uB8hekcJK/blsOUYy/zHWjMu7+AGywYfXQMefWc/qabpJZdFHQp6xsXPgv4fE0VhcDHHqqi/EnUnxJ1om1WtN9ceEKwfB4JYwco1O9jqT4njRIFKnrWMUlSJYqVKlVAKlSpUAf/Z"/>
          <p:cNvSpPr>
            <a:spLocks noChangeAspect="1" noChangeArrowheads="1"/>
          </p:cNvSpPr>
          <p:nvPr/>
        </p:nvSpPr>
        <p:spPr bwMode="auto">
          <a:xfrm>
            <a:off x="460375" y="-792163"/>
            <a:ext cx="22860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6" name="Picture 8" descr="http://i1.ytimg.com/i/C5FTg0TxSkzxHNGWy5by6A/mq1.jpg?v=5092239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194" y="316202"/>
            <a:ext cx="1773381" cy="177338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>
                <a:lumMod val="20000"/>
                <a:lumOff val="8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8" name="TextBox 7"/>
          <p:cNvSpPr txBox="1"/>
          <p:nvPr/>
        </p:nvSpPr>
        <p:spPr>
          <a:xfrm>
            <a:off x="2286000" y="4283490"/>
            <a:ext cx="3380510" cy="7694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996600"/>
                </a:solidFill>
              </a:rPr>
              <a:t>under the supervision of : </a:t>
            </a:r>
            <a:br>
              <a:rPr lang="en-US" sz="2200" b="1" dirty="0">
                <a:solidFill>
                  <a:srgbClr val="996600"/>
                </a:solidFill>
              </a:rPr>
            </a:br>
            <a:r>
              <a:rPr lang="en-US" sz="2200" b="1" dirty="0">
                <a:solidFill>
                  <a:srgbClr val="996600"/>
                </a:solidFill>
              </a:rPr>
              <a:t>Dr.Nidal Farhat</a:t>
            </a:r>
            <a:endParaRPr lang="en-US" sz="2200" dirty="0">
              <a:solidFill>
                <a:srgbClr val="9966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0" y="4649418"/>
            <a:ext cx="2362200" cy="2031325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Done by :</a:t>
            </a:r>
          </a:p>
          <a:p>
            <a:pPr algn="ctr"/>
            <a:r>
              <a:rPr lang="en-US" dirty="0" smtClean="0"/>
              <a:t> Abd </a:t>
            </a:r>
            <a:r>
              <a:rPr lang="en-US" dirty="0" err="1" smtClean="0"/>
              <a:t>Alwahad</a:t>
            </a:r>
            <a:r>
              <a:rPr lang="en-US" dirty="0" smtClean="0"/>
              <a:t> Hindi</a:t>
            </a:r>
          </a:p>
          <a:p>
            <a:pPr algn="ctr"/>
            <a:r>
              <a:rPr lang="en-US" dirty="0" err="1" smtClean="0"/>
              <a:t>Banan</a:t>
            </a:r>
            <a:r>
              <a:rPr lang="en-US" dirty="0" smtClean="0"/>
              <a:t> </a:t>
            </a:r>
            <a:r>
              <a:rPr lang="en-US" dirty="0" err="1" smtClean="0"/>
              <a:t>Mehdawi</a:t>
            </a:r>
            <a:endParaRPr lang="en-US" dirty="0" smtClean="0"/>
          </a:p>
          <a:p>
            <a:pPr algn="ctr"/>
            <a:r>
              <a:rPr lang="en-US" dirty="0" err="1" smtClean="0"/>
              <a:t>Hanan</a:t>
            </a:r>
            <a:r>
              <a:rPr lang="en-US" dirty="0" smtClean="0"/>
              <a:t> </a:t>
            </a:r>
            <a:r>
              <a:rPr lang="en-US" dirty="0" err="1" smtClean="0"/>
              <a:t>Hamdan</a:t>
            </a:r>
            <a:endParaRPr lang="en-US" dirty="0" smtClean="0"/>
          </a:p>
          <a:p>
            <a:pPr algn="ctr"/>
            <a:r>
              <a:rPr lang="en-US" dirty="0" err="1" smtClean="0"/>
              <a:t>Lujain</a:t>
            </a:r>
            <a:r>
              <a:rPr lang="en-US" dirty="0" smtClean="0"/>
              <a:t> </a:t>
            </a:r>
            <a:r>
              <a:rPr lang="en-US" dirty="0" err="1" smtClean="0"/>
              <a:t>Alfares</a:t>
            </a:r>
            <a:endParaRPr lang="en-US" dirty="0" smtClean="0"/>
          </a:p>
          <a:p>
            <a:pPr algn="ctr"/>
            <a:r>
              <a:rPr lang="en-US" dirty="0" err="1" smtClean="0"/>
              <a:t>Maymoona</a:t>
            </a:r>
            <a:r>
              <a:rPr lang="en-US" dirty="0" smtClean="0"/>
              <a:t> </a:t>
            </a:r>
            <a:r>
              <a:rPr lang="en-US" dirty="0" err="1" smtClean="0"/>
              <a:t>Dagles</a:t>
            </a:r>
            <a:endParaRPr lang="en-US" dirty="0" smtClean="0"/>
          </a:p>
          <a:p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46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Sequence of </a:t>
            </a:r>
            <a:r>
              <a:rPr lang="en-US" dirty="0" smtClean="0">
                <a:solidFill>
                  <a:srgbClr val="0000FF"/>
                </a:solidFill>
              </a:rPr>
              <a:t>operation</a:t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) Order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05800" cy="4602163"/>
          </a:xfrm>
        </p:spPr>
        <p:txBody>
          <a:bodyPr/>
          <a:lstStyle/>
          <a:p>
            <a:r>
              <a:rPr lang="en-US" dirty="0"/>
              <a:t> T</a:t>
            </a:r>
            <a:r>
              <a:rPr lang="en-US" dirty="0" smtClean="0"/>
              <a:t>he user should enter the weight and the thickness by keypad. 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aurduino</a:t>
            </a:r>
            <a:r>
              <a:rPr lang="en-US" dirty="0" smtClean="0"/>
              <a:t> calculates the number of turns to get the required </a:t>
            </a:r>
            <a:r>
              <a:rPr lang="en-US" dirty="0" smtClean="0"/>
              <a:t>thickness</a:t>
            </a:r>
            <a:endParaRPr lang="en-US" dirty="0" smtClean="0"/>
          </a:p>
          <a:p>
            <a:r>
              <a:rPr lang="en-US" dirty="0" err="1"/>
              <a:t>A</a:t>
            </a:r>
            <a:r>
              <a:rPr lang="en-US" dirty="0" err="1" smtClean="0"/>
              <a:t>urduino</a:t>
            </a:r>
            <a:r>
              <a:rPr lang="en-US" dirty="0" smtClean="0"/>
              <a:t> will send signals to relay to turn on the dc motor </a:t>
            </a:r>
            <a:r>
              <a:rPr lang="en-US" dirty="0" smtClean="0"/>
              <a:t>of the screw.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46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2) Pushing operation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replaced the stepper motor with </a:t>
            </a:r>
            <a:r>
              <a:rPr lang="en-US" dirty="0" smtClean="0">
                <a:solidFill>
                  <a:srgbClr val="008000"/>
                </a:solidFill>
              </a:rPr>
              <a:t>dc motor </a:t>
            </a:r>
            <a:r>
              <a:rPr lang="en-US" dirty="0" smtClean="0"/>
              <a:t>to actuate the screw.</a:t>
            </a:r>
          </a:p>
          <a:p>
            <a:r>
              <a:rPr lang="en-US" dirty="0" smtClean="0"/>
              <a:t>The Dc motor is connected to </a:t>
            </a:r>
            <a:r>
              <a:rPr lang="en-US" dirty="0" smtClean="0">
                <a:solidFill>
                  <a:srgbClr val="008000"/>
                </a:solidFill>
              </a:rPr>
              <a:t>gears</a:t>
            </a:r>
            <a:r>
              <a:rPr lang="en-US" dirty="0" smtClean="0"/>
              <a:t> which will </a:t>
            </a:r>
            <a:r>
              <a:rPr lang="en-US" dirty="0" smtClean="0"/>
              <a:t>transfer </a:t>
            </a:r>
            <a:r>
              <a:rPr lang="en-US" dirty="0" smtClean="0"/>
              <a:t>the motion from </a:t>
            </a:r>
            <a:r>
              <a:rPr lang="en-US" dirty="0" smtClean="0"/>
              <a:t>the motor to the </a:t>
            </a:r>
            <a:r>
              <a:rPr lang="en-US" dirty="0" smtClean="0">
                <a:solidFill>
                  <a:srgbClr val="008000"/>
                </a:solidFill>
              </a:rPr>
              <a:t>nut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smtClean="0"/>
              <a:t>the nut is fixed to the center of the gear to transfer motion from rotation to translation in order to move </a:t>
            </a:r>
            <a:r>
              <a:rPr lang="en-US" dirty="0" smtClean="0"/>
              <a:t> </a:t>
            </a:r>
            <a:r>
              <a:rPr lang="en-US" dirty="0" smtClean="0"/>
              <a:t>screw </a:t>
            </a:r>
            <a:r>
              <a:rPr lang="en-US" dirty="0" smtClean="0"/>
              <a:t>back </a:t>
            </a:r>
            <a:r>
              <a:rPr lang="en-US" dirty="0" smtClean="0"/>
              <a:t>and forward.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535094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2) Pushing </a:t>
            </a:r>
            <a:r>
              <a:rPr lang="en-US" dirty="0">
                <a:solidFill>
                  <a:srgbClr val="FF0000"/>
                </a:solidFill>
              </a:rPr>
              <a:t>operation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5410200" cy="46021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screw will push the product to the cutting area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When the product </a:t>
            </a:r>
            <a:r>
              <a:rPr lang="en-US" dirty="0" smtClean="0"/>
              <a:t>finish, </a:t>
            </a:r>
            <a:r>
              <a:rPr lang="en-US" dirty="0"/>
              <a:t>the screw will back to its initial position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This would be done by inverting the polarities of the dc motor by </a:t>
            </a:r>
            <a:r>
              <a:rPr lang="en-US" dirty="0" err="1" smtClean="0"/>
              <a:t>Aurduino</a:t>
            </a:r>
            <a:r>
              <a:rPr lang="en-US" dirty="0"/>
              <a:t>.</a:t>
            </a:r>
            <a:endParaRPr lang="en-US" dirty="0"/>
          </a:p>
        </p:txBody>
      </p:sp>
      <p:pic>
        <p:nvPicPr>
          <p:cNvPr id="4" name="Picture 2" descr="C:\Users\Mohammed\Desktop\pic pro\15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4999" y="1559925"/>
            <a:ext cx="3042701" cy="1651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54229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3) Cutting operation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en-US" dirty="0" smtClean="0"/>
              <a:t>Cutting area ( product detection )</a:t>
            </a:r>
          </a:p>
          <a:p>
            <a:pPr marL="514350" indent="-514350">
              <a:buAutoNum type="alphaLcParenR"/>
            </a:pPr>
            <a:r>
              <a:rPr lang="en-US" dirty="0" smtClean="0"/>
              <a:t>Slicing mechanism </a:t>
            </a:r>
            <a:endParaRPr lang="en-US" dirty="0"/>
          </a:p>
        </p:txBody>
      </p:sp>
      <p:pic>
        <p:nvPicPr>
          <p:cNvPr id="4" name="Picture 2" descr="C:\Users\Mohammed\Desktop\pic pro\14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819400"/>
            <a:ext cx="2209800" cy="1971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35055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447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Cutting operation </a:t>
            </a:r>
            <a:r>
              <a:rPr lang="en-US" dirty="0" smtClean="0">
                <a:solidFill>
                  <a:srgbClr val="008000"/>
                </a:solidFill>
              </a:rPr>
              <a:t/>
            </a:r>
            <a:br>
              <a:rPr lang="en-US" dirty="0" smtClean="0">
                <a:solidFill>
                  <a:srgbClr val="008000"/>
                </a:solidFill>
              </a:rPr>
            </a:br>
            <a:r>
              <a:rPr lang="en-US" dirty="0" smtClean="0">
                <a:solidFill>
                  <a:srgbClr val="0000FF"/>
                </a:solidFill>
              </a:rPr>
              <a:t>a) Cutting </a:t>
            </a:r>
            <a:r>
              <a:rPr lang="en-US" dirty="0">
                <a:solidFill>
                  <a:srgbClr val="0000FF"/>
                </a:solidFill>
              </a:rPr>
              <a:t>area ( product detection 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7162800" cy="4648200"/>
          </a:xfrm>
        </p:spPr>
        <p:txBody>
          <a:bodyPr>
            <a:noAutofit/>
          </a:bodyPr>
          <a:lstStyle/>
          <a:p>
            <a:r>
              <a:rPr lang="en-US" dirty="0" smtClean="0"/>
              <a:t>Dc </a:t>
            </a:r>
            <a:r>
              <a:rPr lang="en-US" dirty="0" smtClean="0"/>
              <a:t>motor that pushes the screw will </a:t>
            </a:r>
            <a:r>
              <a:rPr lang="en-US" dirty="0" smtClean="0"/>
              <a:t>stay on so the product </a:t>
            </a:r>
            <a:r>
              <a:rPr lang="en-US" dirty="0" smtClean="0">
                <a:solidFill>
                  <a:srgbClr val="008000"/>
                </a:solidFill>
              </a:rPr>
              <a:t>reaches</a:t>
            </a:r>
            <a:r>
              <a:rPr lang="en-US" dirty="0" smtClean="0"/>
              <a:t> the cutting area.</a:t>
            </a:r>
          </a:p>
          <a:p>
            <a:r>
              <a:rPr lang="en-US" dirty="0" smtClean="0"/>
              <a:t>Which will detected by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infrared sensor</a:t>
            </a:r>
            <a:r>
              <a:rPr lang="en-US" dirty="0" smtClean="0"/>
              <a:t>.</a:t>
            </a:r>
          </a:p>
          <a:p>
            <a:r>
              <a:rPr lang="en-US" dirty="0">
                <a:solidFill>
                  <a:srgbClr val="008000"/>
                </a:solidFill>
              </a:rPr>
              <a:t>infrared </a:t>
            </a:r>
            <a:r>
              <a:rPr lang="en-US" dirty="0" smtClean="0">
                <a:solidFill>
                  <a:srgbClr val="008000"/>
                </a:solidFill>
              </a:rPr>
              <a:t>sensor</a:t>
            </a:r>
            <a:r>
              <a:rPr lang="en-US" dirty="0"/>
              <a:t> </a:t>
            </a:r>
            <a:r>
              <a:rPr lang="en-US" dirty="0" smtClean="0"/>
              <a:t>also will detect </a:t>
            </a:r>
            <a:r>
              <a:rPr lang="en-US" dirty="0"/>
              <a:t>if the product finished.</a:t>
            </a:r>
          </a:p>
          <a:p>
            <a:r>
              <a:rPr lang="en-US" dirty="0" smtClean="0"/>
              <a:t>The  </a:t>
            </a:r>
            <a:r>
              <a:rPr lang="en-US" dirty="0" err="1" smtClean="0"/>
              <a:t>Aurduio</a:t>
            </a:r>
            <a:r>
              <a:rPr lang="en-US" dirty="0" smtClean="0"/>
              <a:t> received the signal from the sensor so the slicing mechanism could </a:t>
            </a:r>
            <a:r>
              <a:rPr lang="en-US" dirty="0" smtClean="0">
                <a:solidFill>
                  <a:srgbClr val="008000"/>
                </a:solidFill>
              </a:rPr>
              <a:t>start working.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8659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b) Slicing mechanism 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4876800" cy="44497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 </a:t>
            </a:r>
            <a:r>
              <a:rPr lang="en-US" dirty="0" err="1"/>
              <a:t>A</a:t>
            </a:r>
            <a:r>
              <a:rPr lang="en-US" dirty="0" err="1" smtClean="0"/>
              <a:t>urduino</a:t>
            </a:r>
            <a:r>
              <a:rPr lang="en-US" dirty="0" smtClean="0"/>
              <a:t> will send a signal to </a:t>
            </a:r>
            <a:r>
              <a:rPr lang="en-US" dirty="0" smtClean="0">
                <a:solidFill>
                  <a:srgbClr val="008000"/>
                </a:solidFill>
              </a:rPr>
              <a:t>2 relays.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first one </a:t>
            </a:r>
            <a:r>
              <a:rPr lang="en-US" dirty="0" smtClean="0"/>
              <a:t>is connected to a dc motor which will actuate the </a:t>
            </a:r>
            <a:r>
              <a:rPr lang="en-US" dirty="0" smtClean="0">
                <a:solidFill>
                  <a:srgbClr val="008000"/>
                </a:solidFill>
              </a:rPr>
              <a:t>blade</a:t>
            </a:r>
            <a:r>
              <a:rPr lang="en-US" dirty="0" smtClean="0"/>
              <a:t> to be rotated around its axis .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second one </a:t>
            </a:r>
            <a:r>
              <a:rPr lang="en-US" dirty="0" smtClean="0"/>
              <a:t>is </a:t>
            </a:r>
            <a:r>
              <a:rPr lang="en-US" dirty="0"/>
              <a:t>connected to </a:t>
            </a:r>
            <a:r>
              <a:rPr lang="en-US" dirty="0" smtClean="0"/>
              <a:t>another  </a:t>
            </a:r>
            <a:r>
              <a:rPr lang="en-US" dirty="0"/>
              <a:t>dc motor </a:t>
            </a:r>
            <a:r>
              <a:rPr lang="en-US" dirty="0" smtClean="0"/>
              <a:t>to actuate the </a:t>
            </a:r>
            <a:r>
              <a:rPr lang="en-US" dirty="0" smtClean="0">
                <a:solidFill>
                  <a:srgbClr val="008000"/>
                </a:solidFill>
              </a:rPr>
              <a:t>slider crank mechanism. </a:t>
            </a:r>
            <a:endParaRPr lang="en-US" dirty="0">
              <a:solidFill>
                <a:srgbClr val="008000"/>
              </a:solidFill>
            </a:endParaRPr>
          </a:p>
        </p:txBody>
      </p:sp>
      <p:pic>
        <p:nvPicPr>
          <p:cNvPr id="4" name="Picture 2" descr="C:\Users\Mohammed\Desktop\pic pro\12.bmp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61" t="12070" r="8411" b="27439"/>
          <a:stretch/>
        </p:blipFill>
        <p:spPr bwMode="auto">
          <a:xfrm>
            <a:off x="5181600" y="1524000"/>
            <a:ext cx="3505200" cy="2761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53224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Cutting operation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0000FF"/>
                </a:solidFill>
              </a:rPr>
              <a:t>b) Slider </a:t>
            </a:r>
            <a:r>
              <a:rPr lang="en-US" dirty="0" smtClean="0">
                <a:solidFill>
                  <a:srgbClr val="0000FF"/>
                </a:solidFill>
              </a:rPr>
              <a:t>crank mechanism 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6" name="Content Placeholder 5" descr="F:\b.pn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105400"/>
            <a:ext cx="2667000" cy="162030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318655" y="1295400"/>
            <a:ext cx="4572000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sz="2400" dirty="0"/>
          </a:p>
          <a:p>
            <a:r>
              <a:rPr lang="en-US" sz="2400" dirty="0"/>
              <a:t>The slider mechanism is mainly used to </a:t>
            </a:r>
            <a:r>
              <a:rPr lang="en-US" sz="2400" dirty="0" smtClean="0"/>
              <a:t>get a </a:t>
            </a:r>
            <a:r>
              <a:rPr lang="en-US" sz="2400" dirty="0">
                <a:solidFill>
                  <a:srgbClr val="008000"/>
                </a:solidFill>
              </a:rPr>
              <a:t>reciprocating </a:t>
            </a:r>
            <a:r>
              <a:rPr lang="en-US" sz="2400" dirty="0" smtClean="0">
                <a:solidFill>
                  <a:srgbClr val="008000"/>
                </a:solidFill>
              </a:rPr>
              <a:t>motion </a:t>
            </a:r>
            <a:r>
              <a:rPr lang="en-US" sz="2400" dirty="0" smtClean="0"/>
              <a:t>from rotary motion .</a:t>
            </a:r>
          </a:p>
          <a:p>
            <a:endParaRPr lang="en-US" sz="2400" dirty="0"/>
          </a:p>
          <a:p>
            <a:r>
              <a:rPr lang="en-US" sz="2400" dirty="0" smtClean="0"/>
              <a:t>it </a:t>
            </a:r>
            <a:r>
              <a:rPr lang="en-US" sz="2400" dirty="0"/>
              <a:t>is composed of three important parts: </a:t>
            </a:r>
            <a:endParaRPr lang="en-US" sz="2400" dirty="0" smtClean="0"/>
          </a:p>
          <a:p>
            <a:endParaRPr lang="en-US" sz="2400" dirty="0"/>
          </a:p>
          <a:p>
            <a:pPr lvl="0"/>
            <a:r>
              <a:rPr lang="en-US" sz="2400" dirty="0" smtClean="0"/>
              <a:t>1) Rotating disk fixed to the dc motor </a:t>
            </a:r>
            <a:endParaRPr lang="en-US" sz="2400" dirty="0"/>
          </a:p>
          <a:p>
            <a:pPr lvl="0"/>
            <a:r>
              <a:rPr lang="en-US" sz="2400" dirty="0" smtClean="0"/>
              <a:t>2) The </a:t>
            </a:r>
            <a:r>
              <a:rPr lang="en-US" sz="2400" dirty="0"/>
              <a:t>slider which is slides inside the </a:t>
            </a:r>
            <a:r>
              <a:rPr lang="en-US" sz="2400" dirty="0" smtClean="0"/>
              <a:t>tube </a:t>
            </a:r>
          </a:p>
          <a:p>
            <a:pPr lvl="0"/>
            <a:r>
              <a:rPr lang="en-US" sz="2400" dirty="0" smtClean="0"/>
              <a:t>3) Connecting </a:t>
            </a:r>
            <a:r>
              <a:rPr lang="en-US" sz="2400" dirty="0"/>
              <a:t>rod which joins the parts </a:t>
            </a:r>
            <a:r>
              <a:rPr lang="en-US" sz="2400" dirty="0" smtClean="0"/>
              <a:t>together and </a:t>
            </a:r>
            <a:r>
              <a:rPr lang="en-US" sz="2400" dirty="0" smtClean="0"/>
              <a:t>hold the blade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002088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Cutting operation</a:t>
            </a:r>
            <a:r>
              <a:rPr lang="en-US" dirty="0" smtClean="0">
                <a:solidFill>
                  <a:srgbClr val="0000FF"/>
                </a:solidFill>
              </a:rPr>
              <a:t/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dirty="0" smtClean="0">
                <a:solidFill>
                  <a:srgbClr val="0000FF"/>
                </a:solidFill>
              </a:rPr>
              <a:t>b</a:t>
            </a:r>
            <a:r>
              <a:rPr lang="en-US" dirty="0">
                <a:solidFill>
                  <a:srgbClr val="0000FF"/>
                </a:solidFill>
              </a:rPr>
              <a:t>) Slicing mechanism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used </a:t>
            </a:r>
            <a:r>
              <a:rPr lang="en-US" dirty="0" smtClean="0"/>
              <a:t>a </a:t>
            </a:r>
            <a:r>
              <a:rPr lang="en-US" dirty="0" smtClean="0"/>
              <a:t>mechanical limit </a:t>
            </a:r>
            <a:r>
              <a:rPr lang="en-US" dirty="0" smtClean="0"/>
              <a:t>switch </a:t>
            </a:r>
            <a:r>
              <a:rPr lang="en-US" dirty="0" smtClean="0"/>
              <a:t>to detect the position of the  cutting blade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 smtClean="0"/>
              <a:t>the cutting blade </a:t>
            </a:r>
            <a:r>
              <a:rPr lang="en-US" dirty="0" smtClean="0"/>
              <a:t>reaches to </a:t>
            </a:r>
            <a:r>
              <a:rPr lang="en-US" dirty="0" smtClean="0"/>
              <a:t>the </a:t>
            </a:r>
            <a:r>
              <a:rPr lang="en-US" dirty="0" smtClean="0"/>
              <a:t>switch, </a:t>
            </a:r>
            <a:r>
              <a:rPr lang="en-US" dirty="0" smtClean="0"/>
              <a:t>the </a:t>
            </a:r>
            <a:r>
              <a:rPr lang="en-US" dirty="0" err="1"/>
              <a:t>A</a:t>
            </a:r>
            <a:r>
              <a:rPr lang="en-US" dirty="0" err="1" smtClean="0"/>
              <a:t>urduino</a:t>
            </a:r>
            <a:r>
              <a:rPr lang="en-US" dirty="0" smtClean="0"/>
              <a:t> </a:t>
            </a:r>
            <a:r>
              <a:rPr lang="en-US" dirty="0" smtClean="0"/>
              <a:t>will turn the slider dc motor </a:t>
            </a:r>
            <a:r>
              <a:rPr lang="en-US" dirty="0" smtClean="0"/>
              <a:t>off.</a:t>
            </a:r>
          </a:p>
          <a:p>
            <a:endParaRPr lang="en-US" dirty="0" smtClean="0"/>
          </a:p>
          <a:p>
            <a:r>
              <a:rPr lang="en-US" dirty="0" smtClean="0"/>
              <a:t>It will stay off till the screw push the product to the distance as ordered. (thickness) 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644149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3) Measurement system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After cutting, the slices will fall down to a plate over the balance device.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balance will measure the weight continuously and send a signal to the </a:t>
            </a:r>
            <a:r>
              <a:rPr lang="en-US" dirty="0" err="1" smtClean="0"/>
              <a:t>Aurdiuno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If { W (measured) &gt;= W (ordered) } the </a:t>
            </a:r>
            <a:r>
              <a:rPr lang="en-US" dirty="0" err="1" smtClean="0"/>
              <a:t>Aurdiuno</a:t>
            </a:r>
            <a:r>
              <a:rPr lang="en-US" dirty="0" smtClean="0"/>
              <a:t> will stop the machine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563056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Problems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T</a:t>
            </a:r>
            <a:r>
              <a:rPr lang="en-US" dirty="0" smtClean="0"/>
              <a:t>orque of stepper motor </a:t>
            </a:r>
            <a:r>
              <a:rPr lang="en-US" dirty="0" smtClean="0">
                <a:sym typeface="Wingdings" pitchFamily="2" charset="2"/>
              </a:rPr>
              <a:t> Dc motor</a:t>
            </a:r>
          </a:p>
          <a:p>
            <a:r>
              <a:rPr lang="en-US" dirty="0" smtClean="0"/>
              <a:t> Twisting </a:t>
            </a:r>
            <a:r>
              <a:rPr lang="en-US" dirty="0"/>
              <a:t>force on the product from the </a:t>
            </a:r>
            <a:r>
              <a:rPr lang="en-US" dirty="0" smtClean="0"/>
              <a:t>screw</a:t>
            </a:r>
            <a:r>
              <a:rPr lang="en-US" dirty="0" smtClean="0">
                <a:sym typeface="Wingdings" pitchFamily="2" charset="2"/>
              </a:rPr>
              <a:t> two objects as holder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V</a:t>
            </a:r>
            <a:r>
              <a:rPr lang="en-US" dirty="0" smtClean="0"/>
              <a:t>ibrations </a:t>
            </a:r>
            <a:r>
              <a:rPr lang="en-US" dirty="0"/>
              <a:t>in the Cutting </a:t>
            </a:r>
            <a:r>
              <a:rPr lang="en-US" dirty="0" smtClean="0"/>
              <a:t>blade </a:t>
            </a:r>
            <a:r>
              <a:rPr lang="en-US" dirty="0" smtClean="0">
                <a:sym typeface="Wingdings" pitchFamily="2" charset="2"/>
              </a:rPr>
              <a:t> rubber 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F</a:t>
            </a:r>
            <a:r>
              <a:rPr lang="en-US" dirty="0" smtClean="0"/>
              <a:t>atigue </a:t>
            </a:r>
            <a:r>
              <a:rPr lang="en-US" dirty="0"/>
              <a:t>in the slider </a:t>
            </a:r>
            <a:r>
              <a:rPr lang="en-US" dirty="0" smtClean="0"/>
              <a:t>crank </a:t>
            </a:r>
            <a:r>
              <a:rPr lang="en-US" dirty="0" smtClean="0">
                <a:sym typeface="Wingdings" pitchFamily="2" charset="2"/>
              </a:rPr>
              <a:t> welding </a:t>
            </a:r>
          </a:p>
          <a:p>
            <a:r>
              <a:rPr lang="en-US" dirty="0" smtClean="0">
                <a:sym typeface="Wingdings" pitchFamily="2" charset="2"/>
              </a:rPr>
              <a:t>Bridge output  amplifier 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29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Content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05800" cy="46783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over </a:t>
            </a:r>
            <a:r>
              <a:rPr lang="en-US" dirty="0" smtClean="0">
                <a:solidFill>
                  <a:srgbClr val="0000FF"/>
                </a:solidFill>
              </a:rPr>
              <a:t>view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main idea &amp; objectives.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Literature review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Constrains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controller</a:t>
            </a:r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Sequence of operation</a:t>
            </a:r>
          </a:p>
          <a:p>
            <a:pPr marL="514350" indent="-514350">
              <a:buAutoNum type="arabicParenR"/>
            </a:pPr>
            <a:r>
              <a:rPr lang="en-US" dirty="0" smtClean="0"/>
              <a:t>order </a:t>
            </a:r>
          </a:p>
          <a:p>
            <a:pPr marL="514350" indent="-514350">
              <a:buAutoNum type="arabicParenR"/>
            </a:pPr>
            <a:r>
              <a:rPr lang="en-US" dirty="0" smtClean="0"/>
              <a:t>Pushing operation</a:t>
            </a:r>
          </a:p>
          <a:p>
            <a:pPr marL="514350" indent="-514350">
              <a:buAutoNum type="arabicParenR"/>
            </a:pPr>
            <a:r>
              <a:rPr lang="en-US" dirty="0" smtClean="0"/>
              <a:t>Slicing operation</a:t>
            </a:r>
          </a:p>
          <a:p>
            <a:pPr marL="514350" indent="-514350">
              <a:buAutoNum type="arabicParenR"/>
            </a:pPr>
            <a:r>
              <a:rPr lang="en-US" dirty="0" smtClean="0"/>
              <a:t>Measurement </a:t>
            </a:r>
            <a:r>
              <a:rPr lang="en-US" dirty="0" smtClean="0"/>
              <a:t>system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problems</a:t>
            </a:r>
            <a:endParaRPr lang="en-US" dirty="0" smtClean="0">
              <a:solidFill>
                <a:srgbClr val="0000FF"/>
              </a:solidFill>
            </a:endParaRPr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57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4927" y="2064327"/>
            <a:ext cx="2514600" cy="609600"/>
          </a:xfrm>
        </p:spPr>
        <p:txBody>
          <a:bodyPr/>
          <a:lstStyle/>
          <a:p>
            <a:r>
              <a:rPr lang="en-US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Thank you </a:t>
            </a:r>
            <a:endParaRPr lang="en-US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83376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General view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>
                <a:solidFill>
                  <a:srgbClr val="0000FF"/>
                </a:solidFill>
              </a:rPr>
              <a:t>Main idea </a:t>
            </a:r>
            <a:endParaRPr lang="en-US" sz="40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3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General view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The</a:t>
            </a:r>
            <a:r>
              <a:rPr lang="en-US" u="sng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u="sng" dirty="0" smtClean="0">
                <a:solidFill>
                  <a:srgbClr val="0000FF"/>
                </a:solidFill>
                <a:effectLst/>
                <a:latin typeface="Times New Roman"/>
                <a:ea typeface="Calibri"/>
                <a:cs typeface="Times New Roman"/>
              </a:rPr>
              <a:t>objective</a:t>
            </a:r>
            <a:r>
              <a:rPr lang="en-US" u="sng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of the project is designing 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a full automated slicing machine which depends on measurement system, control and electrical circuits. 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Reduce labor cost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Increase accuracy 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Decrease operation </a:t>
            </a:r>
            <a:r>
              <a:rPr lang="en-US" dirty="0"/>
              <a:t>t</a:t>
            </a:r>
            <a:r>
              <a:rPr lang="en-US" dirty="0" smtClean="0"/>
              <a:t>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98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gatorchef.com/v/vspfiles/assets/images/slicer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3276" y="3489538"/>
            <a:ext cx="3724937" cy="2811681"/>
          </a:xfrm>
          <a:prstGeom prst="rect">
            <a:avLst/>
          </a:prstGeom>
          <a:noFill/>
          <a:ln w="127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General view </a:t>
            </a:r>
            <a:r>
              <a:rPr lang="en-US" dirty="0"/>
              <a:t/>
            </a:r>
            <a:br>
              <a:rPr lang="en-US" dirty="0"/>
            </a:br>
            <a:r>
              <a:rPr lang="en-US" sz="4000" u="sng" dirty="0" smtClean="0">
                <a:solidFill>
                  <a:srgbClr val="0000FF"/>
                </a:solidFill>
              </a:rPr>
              <a:t>Literature review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1477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/>
              <a:t>*  </a:t>
            </a:r>
            <a:r>
              <a:rPr lang="en-US" dirty="0"/>
              <a:t>The first meat slicing machine was invented by an American in 1873. The machine made use of an oblique knife in a vertical sliding </a:t>
            </a:r>
            <a:r>
              <a:rPr lang="en-US" dirty="0" smtClean="0"/>
              <a:t>frame.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3081635"/>
            <a:ext cx="3706015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dirty="0" smtClean="0"/>
              <a:t>Manual slicing machines.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dirty="0" smtClean="0"/>
              <a:t>Semi automated slicing machines.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dirty="0" smtClean="0"/>
              <a:t>No measurement system . </a:t>
            </a:r>
            <a:endParaRPr lang="en-US" dirty="0"/>
          </a:p>
        </p:txBody>
      </p:sp>
      <p:pic>
        <p:nvPicPr>
          <p:cNvPr id="1026" name="Picture 2" descr="http://www.ilvecchiotarlo.it/techni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8753" y="2937790"/>
            <a:ext cx="2316103" cy="221873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238213" y="5184229"/>
            <a:ext cx="26771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Fig : Manual slicing machine</a:t>
            </a:r>
          </a:p>
          <a:p>
            <a:pPr algn="ctr"/>
            <a:r>
              <a:rPr lang="en-US" sz="1600" dirty="0" smtClean="0"/>
              <a:t>(old type)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39054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153400" cy="914400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General view </a:t>
            </a:r>
            <a:r>
              <a:rPr lang="en-US" sz="4000" u="sng" dirty="0" smtClean="0">
                <a:solidFill>
                  <a:srgbClr val="0000FF"/>
                </a:solidFill>
              </a:rPr>
              <a:t/>
            </a:r>
            <a:br>
              <a:rPr lang="en-US" sz="4000" u="sng" dirty="0" smtClean="0">
                <a:solidFill>
                  <a:srgbClr val="0000FF"/>
                </a:solidFill>
              </a:rPr>
            </a:br>
            <a:r>
              <a:rPr lang="en-US" sz="4000" u="sng" dirty="0" smtClean="0">
                <a:solidFill>
                  <a:srgbClr val="0000FF"/>
                </a:solidFill>
              </a:rPr>
              <a:t>Constraints </a:t>
            </a:r>
            <a:endParaRPr lang="en-US" sz="4000" u="sng" dirty="0">
              <a:solidFill>
                <a:srgbClr val="0000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95400" y="1905000"/>
            <a:ext cx="6629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Project constraints are anything that restricts the project. They should be considered during design, so limitation would not exceed.</a:t>
            </a:r>
          </a:p>
        </p:txBody>
      </p:sp>
      <p:pic>
        <p:nvPicPr>
          <p:cNvPr id="1026" name="Picture 2" descr="https://encrypted-tbn0.gstatic.com/images?q=tbn:ANd9GcR4Ls-uWGKcm7dbqTh_B_aJc3Hv3Chi2SfT8rxON6lwKG85DbyfP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790" y="3939558"/>
            <a:ext cx="4933950" cy="28098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encrypted-tbn1.gstatic.com/images?q=tbn:ANd9GcQWI5TZmgBE8n56wjs_MO3XyGgJ7fgHsgH_-NOo3sKstvx-ehj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199" y="4052828"/>
            <a:ext cx="2590801" cy="258333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025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52400" y="457200"/>
            <a:ext cx="4876800" cy="5791200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en-US" sz="7400" dirty="0">
                <a:solidFill>
                  <a:srgbClr val="0000FF"/>
                </a:solidFill>
              </a:rPr>
              <a:t>Safety</a:t>
            </a:r>
            <a:r>
              <a:rPr lang="en-US" sz="7400" dirty="0"/>
              <a:t>:  The cutting </a:t>
            </a:r>
            <a:r>
              <a:rPr lang="en-US" sz="7400" dirty="0" smtClean="0"/>
              <a:t>region &amp;  covered material </a:t>
            </a:r>
          </a:p>
          <a:p>
            <a:pPr marL="0" lvl="0" indent="0">
              <a:buNone/>
            </a:pPr>
            <a:endParaRPr lang="en-US" sz="7400" dirty="0"/>
          </a:p>
          <a:p>
            <a:pPr marL="0" lvl="0" indent="0">
              <a:buNone/>
            </a:pPr>
            <a:r>
              <a:rPr lang="en-US" sz="7400" dirty="0"/>
              <a:t> </a:t>
            </a:r>
          </a:p>
          <a:p>
            <a:pPr lvl="0"/>
            <a:r>
              <a:rPr lang="en-US" sz="7400" dirty="0">
                <a:solidFill>
                  <a:srgbClr val="0000FF"/>
                </a:solidFill>
              </a:rPr>
              <a:t>Quality</a:t>
            </a:r>
            <a:r>
              <a:rPr lang="en-US" sz="7400" dirty="0"/>
              <a:t>: </a:t>
            </a:r>
            <a:r>
              <a:rPr lang="en-US" sz="7400" dirty="0" smtClean="0"/>
              <a:t>the</a:t>
            </a:r>
            <a:r>
              <a:rPr lang="en-US" sz="7400" b="1" dirty="0" smtClean="0"/>
              <a:t> </a:t>
            </a:r>
            <a:r>
              <a:rPr lang="en-US" sz="7400" b="1" dirty="0" smtClean="0">
                <a:solidFill>
                  <a:srgbClr val="00B050"/>
                </a:solidFill>
              </a:rPr>
              <a:t>precise</a:t>
            </a:r>
            <a:r>
              <a:rPr lang="en-US" sz="7400" b="1" dirty="0" smtClean="0"/>
              <a:t> </a:t>
            </a:r>
            <a:r>
              <a:rPr lang="en-US" sz="7400" dirty="0" smtClean="0"/>
              <a:t>during cutting </a:t>
            </a:r>
            <a:r>
              <a:rPr lang="en-US" sz="7400" dirty="0"/>
              <a:t>and </a:t>
            </a:r>
            <a:r>
              <a:rPr lang="en-US" sz="7400" dirty="0" smtClean="0"/>
              <a:t>weighing , vibration &amp; </a:t>
            </a:r>
            <a:r>
              <a:rPr lang="en-US" sz="7400" dirty="0"/>
              <a:t>the slot </a:t>
            </a:r>
            <a:r>
              <a:rPr lang="en-US" sz="7400" dirty="0" smtClean="0"/>
              <a:t>bath</a:t>
            </a:r>
            <a:endParaRPr lang="en-US" sz="7400" dirty="0"/>
          </a:p>
          <a:p>
            <a:pPr marL="0" lvl="0" indent="0">
              <a:buNone/>
            </a:pPr>
            <a:endParaRPr lang="en-US" sz="7400" dirty="0"/>
          </a:p>
          <a:p>
            <a:pPr lvl="0"/>
            <a:r>
              <a:rPr lang="en-US" sz="7400" dirty="0">
                <a:solidFill>
                  <a:srgbClr val="0000FF"/>
                </a:solidFill>
              </a:rPr>
              <a:t>Speed</a:t>
            </a:r>
            <a:r>
              <a:rPr lang="en-US" sz="7400" dirty="0"/>
              <a:t>: </a:t>
            </a:r>
            <a:r>
              <a:rPr lang="en-US" sz="7400" dirty="0" smtClean="0"/>
              <a:t>The </a:t>
            </a:r>
            <a:r>
              <a:rPr lang="en-US" sz="7400" dirty="0"/>
              <a:t>motors, slider mechanism and cutting knife must be </a:t>
            </a:r>
            <a:r>
              <a:rPr lang="en-US" sz="7400" b="1" dirty="0">
                <a:solidFill>
                  <a:srgbClr val="00B050"/>
                </a:solidFill>
              </a:rPr>
              <a:t>synchronized.</a:t>
            </a:r>
          </a:p>
          <a:p>
            <a:pPr marL="0" indent="0" rtl="1">
              <a:buNone/>
            </a:pPr>
            <a:endParaRPr lang="en-US" sz="7400" dirty="0"/>
          </a:p>
          <a:p>
            <a:pPr marL="0" indent="0">
              <a:buNone/>
            </a:pPr>
            <a:endParaRPr lang="en-US" sz="7400" dirty="0">
              <a:solidFill>
                <a:srgbClr val="0000FF"/>
              </a:solidFill>
            </a:endParaRPr>
          </a:p>
          <a:p>
            <a:pPr lvl="0"/>
            <a:r>
              <a:rPr lang="en-US" sz="7400" dirty="0">
                <a:solidFill>
                  <a:srgbClr val="0000FF"/>
                </a:solidFill>
              </a:rPr>
              <a:t>Order</a:t>
            </a:r>
            <a:r>
              <a:rPr lang="en-US" sz="7400" dirty="0"/>
              <a:t>: </a:t>
            </a:r>
            <a:r>
              <a:rPr lang="en-US" sz="7400" dirty="0" smtClean="0"/>
              <a:t>The </a:t>
            </a:r>
            <a:r>
              <a:rPr lang="en-US" sz="7400" dirty="0"/>
              <a:t>order should not exceed </a:t>
            </a:r>
            <a:r>
              <a:rPr lang="en-US" sz="7400" b="1" dirty="0">
                <a:solidFill>
                  <a:srgbClr val="00B050"/>
                </a:solidFill>
              </a:rPr>
              <a:t>1</a:t>
            </a:r>
            <a:r>
              <a:rPr lang="en-US" sz="7400" b="1" dirty="0" smtClean="0">
                <a:solidFill>
                  <a:srgbClr val="00B050"/>
                </a:solidFill>
              </a:rPr>
              <a:t> </a:t>
            </a:r>
            <a:r>
              <a:rPr lang="en-US" sz="7400" b="1" dirty="0">
                <a:solidFill>
                  <a:srgbClr val="00B050"/>
                </a:solidFill>
              </a:rPr>
              <a:t>kg </a:t>
            </a:r>
            <a:r>
              <a:rPr lang="en-US" sz="7400" dirty="0"/>
              <a:t>and the thickness from </a:t>
            </a:r>
            <a:r>
              <a:rPr lang="en-US" sz="7400" b="1" dirty="0">
                <a:solidFill>
                  <a:srgbClr val="00B050"/>
                </a:solidFill>
              </a:rPr>
              <a:t>( </a:t>
            </a:r>
            <a:r>
              <a:rPr lang="en-US" sz="7400" b="1" dirty="0" smtClean="0">
                <a:solidFill>
                  <a:srgbClr val="00B050"/>
                </a:solidFill>
              </a:rPr>
              <a:t>2mm-9mm</a:t>
            </a:r>
            <a:r>
              <a:rPr lang="en-US" sz="7400" b="1" dirty="0">
                <a:solidFill>
                  <a:srgbClr val="00B050"/>
                </a:solidFill>
              </a:rPr>
              <a:t>) </a:t>
            </a:r>
          </a:p>
          <a:p>
            <a:pPr marL="0" indent="0">
              <a:buNone/>
            </a:pPr>
            <a:r>
              <a:rPr lang="en-US" sz="7400" dirty="0">
                <a:solidFill>
                  <a:srgbClr val="0000FF"/>
                </a:solidFill>
              </a:rPr>
              <a:t> </a:t>
            </a:r>
          </a:p>
          <a:p>
            <a:pPr lvl="0"/>
            <a:r>
              <a:rPr lang="en-US" sz="7400" dirty="0">
                <a:solidFill>
                  <a:srgbClr val="0000FF"/>
                </a:solidFill>
              </a:rPr>
              <a:t>Machine’s dimension</a:t>
            </a:r>
            <a:r>
              <a:rPr lang="en-US" sz="7400" dirty="0"/>
              <a:t>: </a:t>
            </a:r>
            <a:r>
              <a:rPr lang="en-US" sz="7400" dirty="0" smtClean="0"/>
              <a:t> r(meat) &lt;= r (cutting disc)  &amp; suitable dimensions </a:t>
            </a:r>
          </a:p>
          <a:p>
            <a:pPr marL="0" lvl="0" indent="0">
              <a:buNone/>
            </a:pPr>
            <a:r>
              <a:rPr lang="en-US" sz="7400" dirty="0">
                <a:solidFill>
                  <a:srgbClr val="0000FF"/>
                </a:solidFill>
              </a:rPr>
              <a:t> </a:t>
            </a:r>
          </a:p>
          <a:p>
            <a:pPr lvl="0"/>
            <a:r>
              <a:rPr lang="en-US" sz="7400" dirty="0">
                <a:solidFill>
                  <a:srgbClr val="0000FF"/>
                </a:solidFill>
              </a:rPr>
              <a:t>Cost</a:t>
            </a:r>
            <a:r>
              <a:rPr lang="en-US" sz="7400" dirty="0"/>
              <a:t>: </a:t>
            </a:r>
            <a:r>
              <a:rPr lang="en-US" sz="7400" dirty="0" smtClean="0"/>
              <a:t>components </a:t>
            </a:r>
            <a:r>
              <a:rPr lang="en-US" sz="7400" dirty="0"/>
              <a:t>were chosen according to its </a:t>
            </a:r>
            <a:r>
              <a:rPr lang="en-US" sz="7400" b="1" dirty="0">
                <a:solidFill>
                  <a:srgbClr val="00B050"/>
                </a:solidFill>
              </a:rPr>
              <a:t>function firstly </a:t>
            </a:r>
            <a:r>
              <a:rPr lang="en-US" sz="7400" dirty="0"/>
              <a:t>and then the </a:t>
            </a:r>
            <a:r>
              <a:rPr lang="en-US" sz="7400" b="1" dirty="0">
                <a:solidFill>
                  <a:srgbClr val="00B050"/>
                </a:solidFill>
              </a:rPr>
              <a:t>cost</a:t>
            </a:r>
            <a:r>
              <a:rPr lang="en-US" sz="7400" dirty="0"/>
              <a:t>. </a:t>
            </a:r>
            <a:endParaRPr lang="en-US" sz="7400" dirty="0" smtClean="0"/>
          </a:p>
          <a:p>
            <a:pPr marL="0" lvl="0" indent="0" algn="ctr">
              <a:buNone/>
            </a:pPr>
            <a:r>
              <a:rPr lang="en-US" sz="7400" dirty="0" smtClean="0"/>
              <a:t>At </a:t>
            </a:r>
            <a:r>
              <a:rPr lang="en-US" sz="7400" dirty="0"/>
              <a:t>the end our machine costs 230 $ while the similar machines in the market </a:t>
            </a:r>
            <a:r>
              <a:rPr lang="en-US" sz="7400" dirty="0" smtClean="0"/>
              <a:t> cost </a:t>
            </a:r>
            <a:r>
              <a:rPr lang="en-US" sz="7400" dirty="0"/>
              <a:t>about 500 $.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88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28800"/>
            <a:ext cx="8458200" cy="4602163"/>
          </a:xfrm>
        </p:spPr>
        <p:txBody>
          <a:bodyPr>
            <a:normAutofit/>
          </a:bodyPr>
          <a:lstStyle/>
          <a:p>
            <a:pPr lvl="2"/>
            <a:r>
              <a:rPr lang="en-US" sz="3600" b="1" dirty="0">
                <a:solidFill>
                  <a:srgbClr val="008000"/>
                </a:solidFill>
              </a:rPr>
              <a:t>Arduino:</a:t>
            </a:r>
            <a:endParaRPr lang="en-US" sz="3100" b="1" dirty="0">
              <a:solidFill>
                <a:srgbClr val="008000"/>
              </a:solidFill>
            </a:endParaRPr>
          </a:p>
          <a:p>
            <a:r>
              <a:rPr lang="en-US" sz="3100" dirty="0" smtClean="0"/>
              <a:t>It is a microcontroller </a:t>
            </a:r>
            <a:r>
              <a:rPr lang="en-US" sz="3100" dirty="0"/>
              <a:t>board based on the ATmega2560. </a:t>
            </a:r>
            <a:endParaRPr lang="en-US" sz="3100" dirty="0" smtClean="0"/>
          </a:p>
          <a:p>
            <a:r>
              <a:rPr lang="en-US" sz="3100" dirty="0" smtClean="0"/>
              <a:t>It </a:t>
            </a:r>
            <a:r>
              <a:rPr lang="en-US" sz="3100" dirty="0"/>
              <a:t>has </a:t>
            </a:r>
            <a:r>
              <a:rPr lang="en-US" sz="3100" dirty="0">
                <a:solidFill>
                  <a:srgbClr val="0000FF"/>
                </a:solidFill>
              </a:rPr>
              <a:t>54 digital input/output </a:t>
            </a:r>
            <a:r>
              <a:rPr lang="en-US" sz="3100" dirty="0"/>
              <a:t>pins </a:t>
            </a:r>
            <a:endParaRPr lang="en-US" sz="3100" dirty="0" smtClean="0"/>
          </a:p>
          <a:p>
            <a:r>
              <a:rPr lang="en-US" sz="3100" dirty="0" smtClean="0"/>
              <a:t>simply </a:t>
            </a:r>
            <a:r>
              <a:rPr lang="en-US" sz="3100" dirty="0"/>
              <a:t>connect it to a computer with a USB cable or power it with an  AC-to-DC adapter or battery to get started. </a:t>
            </a:r>
            <a:endParaRPr lang="en-US" sz="3100" dirty="0" smtClean="0"/>
          </a:p>
          <a:p>
            <a:endParaRPr lang="en-US" sz="3100" dirty="0" smtClean="0"/>
          </a:p>
          <a:p>
            <a:pPr marL="0" indent="0">
              <a:buNone/>
            </a:pPr>
            <a:endParaRPr lang="en-US" sz="3100" dirty="0" smtClean="0"/>
          </a:p>
          <a:p>
            <a:endParaRPr lang="en-US" sz="2600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5181600"/>
            <a:ext cx="3429000" cy="145585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676400" y="152400"/>
            <a:ext cx="5562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General view </a:t>
            </a:r>
          </a:p>
          <a:p>
            <a:pPr algn="ctr"/>
            <a:r>
              <a:rPr lang="en-US" sz="3600" u="sng" dirty="0" smtClean="0">
                <a:solidFill>
                  <a:srgbClr val="0000FF"/>
                </a:solidFill>
              </a:rPr>
              <a:t>Controller</a:t>
            </a:r>
            <a:r>
              <a:rPr lang="en-US" sz="4400" u="sng" dirty="0" smtClean="0">
                <a:solidFill>
                  <a:srgbClr val="0000FF"/>
                </a:solidFill>
              </a:rPr>
              <a:t> </a:t>
            </a:r>
            <a:endParaRPr lang="en-US" sz="4400" u="sng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1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rgbClr val="0000FF"/>
                </a:solidFill>
              </a:rPr>
              <a:t>advantages </a:t>
            </a:r>
            <a:r>
              <a:rPr lang="en-US" dirty="0" smtClean="0">
                <a:solidFill>
                  <a:srgbClr val="0000FF"/>
                </a:solidFill>
              </a:rPr>
              <a:t>of </a:t>
            </a:r>
            <a:r>
              <a:rPr lang="en-US" dirty="0" err="1">
                <a:solidFill>
                  <a:srgbClr val="0000FF"/>
                </a:solidFill>
              </a:rPr>
              <a:t>A</a:t>
            </a:r>
            <a:r>
              <a:rPr lang="en-US" dirty="0" err="1" smtClean="0">
                <a:solidFill>
                  <a:srgbClr val="0000FF"/>
                </a:solidFill>
              </a:rPr>
              <a:t>urduino</a:t>
            </a:r>
            <a:r>
              <a:rPr lang="en-US" dirty="0" smtClean="0">
                <a:solidFill>
                  <a:srgbClr val="0000FF"/>
                </a:solidFill>
              </a:rPr>
              <a:t> over </a:t>
            </a:r>
            <a:r>
              <a:rPr lang="en-US" dirty="0">
                <a:solidFill>
                  <a:srgbClr val="0000FF"/>
                </a:solidFill>
              </a:rPr>
              <a:t>pic16f877 </a:t>
            </a:r>
            <a:r>
              <a:rPr lang="en-US" dirty="0" smtClean="0">
                <a:solidFill>
                  <a:srgbClr val="0000FF"/>
                </a:solidFill>
              </a:rPr>
              <a:t>:</a:t>
            </a:r>
            <a:endParaRPr lang="en-US" sz="2800" dirty="0">
              <a:solidFill>
                <a:srgbClr val="0000FF"/>
              </a:solidFill>
            </a:endParaRPr>
          </a:p>
          <a:p>
            <a:pPr lvl="0"/>
            <a:r>
              <a:rPr lang="en-US" dirty="0"/>
              <a:t>Arduino more reliable than pic16f877.</a:t>
            </a:r>
            <a:endParaRPr lang="en-US" sz="2800" dirty="0"/>
          </a:p>
          <a:p>
            <a:pPr lvl="0"/>
            <a:r>
              <a:rPr lang="en-US" dirty="0"/>
              <a:t>It doesn’t need a basic circuit as pic16f877.</a:t>
            </a:r>
            <a:endParaRPr lang="en-US" sz="2800" dirty="0"/>
          </a:p>
          <a:p>
            <a:pPr lvl="0"/>
            <a:r>
              <a:rPr lang="en-US" dirty="0"/>
              <a:t>Easy to use, easier than pic16f877. </a:t>
            </a:r>
            <a:endParaRPr lang="en-US" sz="2800" dirty="0"/>
          </a:p>
          <a:p>
            <a:pPr lvl="0"/>
            <a:r>
              <a:rPr lang="en-US" dirty="0"/>
              <a:t>It has a lot of analog and digital pins</a:t>
            </a:r>
            <a:r>
              <a:rPr lang="en-US" dirty="0" smtClean="0"/>
              <a:t>.</a:t>
            </a:r>
          </a:p>
          <a:p>
            <a:pPr lvl="0"/>
            <a:r>
              <a:rPr lang="en-US" sz="2800" dirty="0" smtClean="0"/>
              <a:t>Built in protection</a:t>
            </a:r>
            <a:endParaRPr lang="en-US" sz="2800" dirty="0"/>
          </a:p>
          <a:p>
            <a:endParaRPr lang="en-US" dirty="0"/>
          </a:p>
        </p:txBody>
      </p:sp>
      <p:sp>
        <p:nvSpPr>
          <p:cNvPr id="5" name="Title 4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General view </a:t>
            </a:r>
          </a:p>
          <a:p>
            <a:pPr algn="ctr"/>
            <a:r>
              <a:rPr lang="en-US" sz="3600" u="sng" dirty="0" smtClean="0">
                <a:solidFill>
                  <a:srgbClr val="0000FF"/>
                </a:solidFill>
              </a:rPr>
              <a:t>Controller</a:t>
            </a:r>
            <a:r>
              <a:rPr lang="en-US" sz="4400" u="sng" dirty="0" smtClean="0">
                <a:solidFill>
                  <a:srgbClr val="0000FF"/>
                </a:solidFill>
              </a:rPr>
              <a:t> </a:t>
            </a:r>
            <a:endParaRPr lang="en-US" sz="4400" u="sng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03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706</Words>
  <Application>Microsoft Office PowerPoint</Application>
  <PresentationFormat>On-screen Show (4:3)</PresentationFormat>
  <Paragraphs>124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Automated slicing machine</vt:lpstr>
      <vt:lpstr>Content </vt:lpstr>
      <vt:lpstr>General view  Main idea </vt:lpstr>
      <vt:lpstr>General view</vt:lpstr>
      <vt:lpstr> General view  Literature review   </vt:lpstr>
      <vt:lpstr>General view  Constraints </vt:lpstr>
      <vt:lpstr>PowerPoint Presentation</vt:lpstr>
      <vt:lpstr>PowerPoint Presentation</vt:lpstr>
      <vt:lpstr>General view  Controller </vt:lpstr>
      <vt:lpstr>Sequence of operation 1) Order </vt:lpstr>
      <vt:lpstr>2) Pushing operation</vt:lpstr>
      <vt:lpstr>2) Pushing operation</vt:lpstr>
      <vt:lpstr>3) Cutting operation </vt:lpstr>
      <vt:lpstr>Cutting operation  a) Cutting area ( product detection ) </vt:lpstr>
      <vt:lpstr>b) Slicing mechanism </vt:lpstr>
      <vt:lpstr>Cutting operation  b) Slider crank mechanism </vt:lpstr>
      <vt:lpstr>Cutting operation b) Slicing mechanism </vt:lpstr>
      <vt:lpstr>3) Measurement system</vt:lpstr>
      <vt:lpstr>Problems 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silcing machine</dc:title>
  <dc:creator>Lujii</dc:creator>
  <cp:lastModifiedBy>Lujii</cp:lastModifiedBy>
  <cp:revision>47</cp:revision>
  <dcterms:created xsi:type="dcterms:W3CDTF">2014-05-12T17:00:05Z</dcterms:created>
  <dcterms:modified xsi:type="dcterms:W3CDTF">2014-05-13T11:18:18Z</dcterms:modified>
</cp:coreProperties>
</file>