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8" r:id="rId6"/>
    <p:sldId id="261" r:id="rId7"/>
    <p:sldId id="260" r:id="rId8"/>
    <p:sldId id="263" r:id="rId9"/>
    <p:sldId id="264" r:id="rId10"/>
    <p:sldId id="265" r:id="rId11"/>
    <p:sldId id="266" r:id="rId12"/>
    <p:sldId id="268" r:id="rId13"/>
    <p:sldId id="267" r:id="rId14"/>
    <p:sldId id="276" r:id="rId15"/>
    <p:sldId id="281" r:id="rId16"/>
    <p:sldId id="277" r:id="rId17"/>
    <p:sldId id="269" r:id="rId18"/>
    <p:sldId id="270" r:id="rId19"/>
    <p:sldId id="272" r:id="rId20"/>
    <p:sldId id="274" r:id="rId21"/>
    <p:sldId id="275" r:id="rId22"/>
    <p:sldId id="273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21C99-DCCF-4C34-872E-F48A22212C0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B825B-2C6B-4FB7-BE9C-29ACE447C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97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B825B-2C6B-4FB7-BE9C-29ACE447C2F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7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67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8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921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90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443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9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78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5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8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8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43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6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7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8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550E-9EA2-417F-B743-AAE1CD113489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DD2F15-83DF-42C2-89F2-0B44BC16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1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Sensor Controlled Animatronic Hand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Graduation project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Introduction</a:t>
            </a:r>
          </a:p>
          <a:p>
            <a:r>
              <a:rPr lang="en-US" sz="1600" dirty="0"/>
              <a:t>Constraints</a:t>
            </a:r>
          </a:p>
          <a:p>
            <a:r>
              <a:rPr lang="en-US" sz="2400" b="1" dirty="0"/>
              <a:t>Methodology</a:t>
            </a:r>
          </a:p>
          <a:p>
            <a:pPr lvl="1"/>
            <a:r>
              <a:rPr lang="en-US" dirty="0" smtClean="0"/>
              <a:t>Sensor reading</a:t>
            </a:r>
          </a:p>
          <a:p>
            <a:pPr lvl="1"/>
            <a:r>
              <a:rPr lang="en-US" sz="1800" b="1" dirty="0"/>
              <a:t>Calculations</a:t>
            </a:r>
          </a:p>
          <a:p>
            <a:pPr lvl="1"/>
            <a:r>
              <a:rPr lang="en-US" sz="1800" dirty="0" smtClean="0"/>
              <a:t>Communication</a:t>
            </a:r>
            <a:endParaRPr lang="en-US" sz="1800" dirty="0"/>
          </a:p>
          <a:p>
            <a:pPr lvl="1"/>
            <a:r>
              <a:rPr lang="en-US" dirty="0" smtClean="0"/>
              <a:t>movement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distance between the connections points is calculated</a:t>
                </a:r>
              </a:p>
              <a:p>
                <a:r>
                  <a:rPr lang="en-US" dirty="0" smtClean="0"/>
                  <a:t>The distance is then scaled, reduce the effect of different hand sizes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­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.5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.5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The distances are then summed to calculate the needed pull for the wire.</a:t>
                </a:r>
              </a:p>
              <a:p>
                <a:r>
                  <a:rPr lang="en-US" dirty="0" smtClean="0"/>
                  <a:t>This is done for each finger, producing a 2-dimensional integer array.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800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Constraints</a:t>
            </a:r>
          </a:p>
          <a:p>
            <a:r>
              <a:rPr lang="en-US" sz="2400" b="1" dirty="0"/>
              <a:t>Methodology</a:t>
            </a:r>
          </a:p>
          <a:p>
            <a:pPr lvl="1"/>
            <a:r>
              <a:rPr lang="en-US" dirty="0"/>
              <a:t>Sensor reading</a:t>
            </a:r>
          </a:p>
          <a:p>
            <a:pPr lvl="1"/>
            <a:r>
              <a:rPr lang="en-US" dirty="0"/>
              <a:t>Calculations</a:t>
            </a:r>
          </a:p>
          <a:p>
            <a:pPr lvl="1"/>
            <a:r>
              <a:rPr lang="en-US" sz="1800" b="1" dirty="0"/>
              <a:t>Communication</a:t>
            </a:r>
          </a:p>
          <a:p>
            <a:pPr lvl="1"/>
            <a:r>
              <a:rPr lang="en-US" dirty="0" smtClean="0"/>
              <a:t>movement</a:t>
            </a:r>
            <a:endParaRPr lang="en-US" dirty="0"/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Calculated wire lengths are sent to the microcontroller from the PC.</a:t>
            </a:r>
          </a:p>
          <a:p>
            <a:r>
              <a:rPr lang="en-US" dirty="0" smtClean="0"/>
              <a:t>The data is sent in big endian, each reading as a 2-byte integer.</a:t>
            </a:r>
          </a:p>
          <a:p>
            <a:r>
              <a:rPr lang="en-US" dirty="0" smtClean="0"/>
              <a:t>The length of the array in bytes, as well as the dimensions of the 2-dimensional array are appended to the beginning of the sent data.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Microcontroller </a:t>
            </a:r>
            <a:r>
              <a:rPr lang="en-US" dirty="0" smtClean="0"/>
              <a:t>reconstructs the 2-dimensional array from the input bytes.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26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Constraints</a:t>
            </a:r>
          </a:p>
          <a:p>
            <a:r>
              <a:rPr lang="en-US" sz="2400" b="1" dirty="0"/>
              <a:t>Methodology</a:t>
            </a:r>
          </a:p>
          <a:p>
            <a:pPr lvl="1"/>
            <a:r>
              <a:rPr lang="en-US" dirty="0"/>
              <a:t>Sensor reading</a:t>
            </a:r>
          </a:p>
          <a:p>
            <a:pPr lvl="1"/>
            <a:r>
              <a:rPr lang="en-US" dirty="0"/>
              <a:t>Calculations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sz="1800" b="1" dirty="0" smtClean="0"/>
              <a:t>Movement</a:t>
            </a:r>
            <a:endParaRPr lang="en-US" sz="1800" b="1" dirty="0"/>
          </a:p>
          <a:p>
            <a:r>
              <a:rPr lang="en-US" dirty="0" smtClean="0"/>
              <a:t>Results</a:t>
            </a:r>
            <a:endParaRPr lang="en-US" b="1" dirty="0"/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Calculations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(1−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e>
                    </m:rad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Use the identity: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=1−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 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495" y="113915"/>
            <a:ext cx="2643505" cy="3038475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8476735" y="5227481"/>
            <a:ext cx="3196281" cy="136748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753636" y="5369948"/>
                <a:ext cx="2797882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US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2</m:t>
                      </m:r>
                      <m:func>
                        <m:funcPr>
                          <m:ctrlP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e>
                            <m:sup>
                              <m:r>
                                <a:rPr lang="en-US" b="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ad>
                            <m:radPr>
                              <m:ctrlPr>
                                <a:rPr lang="en-US" b="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b="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en-US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"/>
                                      <m:ctrlPr>
                                        <a:rPr lang="en-US" b="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endChr m:val=""/>
                                              <m:ctrlPr>
                                                <a:rPr lang="en-US" b="0" i="1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1" i="1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b="0" i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b="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1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p>
                                          <m:r>
                                            <a:rPr lang="en-US" b="0" i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begChr m:val=""/>
                                      <m:ctrlPr>
                                        <a:rPr lang="en-US" b="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b="1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𝑹</m:t>
                                      </m:r>
                                      <m:r>
                                        <a:rPr lang="en-US" b="0" i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b="1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𝑹</m:t>
                                      </m:r>
                                      <m:r>
                                        <a:rPr lang="en-US" b="0" i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1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</m:d>
                                </m:den>
                              </m:f>
                            </m:e>
                          </m:ra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3636" y="5369948"/>
                <a:ext cx="2797882" cy="9106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4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Move servo motors to pull fingers</a:t>
                </a:r>
              </a:p>
              <a:p>
                <a:r>
                  <a:rPr lang="en-US" dirty="0" smtClean="0"/>
                  <a:t>Calculate angle from wire length</a:t>
                </a:r>
              </a:p>
              <a:p>
                <a:r>
                  <a:rPr lang="en-US" dirty="0" smtClean="0"/>
                  <a:t>This requires physical information about the models hand</a:t>
                </a:r>
              </a:p>
              <a:p>
                <a:r>
                  <a:rPr lang="en-US" dirty="0" smtClean="0"/>
                  <a:t>Use the following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𝟐</m:t>
                      </m:r>
                      <m:func>
                        <m:func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ad>
                            <m:ra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ra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787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Constraints</a:t>
            </a:r>
          </a:p>
          <a:p>
            <a:r>
              <a:rPr lang="en-US" sz="1600" dirty="0"/>
              <a:t>Methodology</a:t>
            </a:r>
          </a:p>
          <a:p>
            <a:pPr lvl="1"/>
            <a:r>
              <a:rPr lang="en-US" dirty="0"/>
              <a:t>Sensor reading</a:t>
            </a:r>
          </a:p>
          <a:p>
            <a:pPr lvl="1"/>
            <a:r>
              <a:rPr lang="en-US" dirty="0"/>
              <a:t>Calculations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Movement</a:t>
            </a:r>
          </a:p>
          <a:p>
            <a:r>
              <a:rPr lang="en-US" sz="2400" b="1" dirty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150" y="2210873"/>
            <a:ext cx="8915400" cy="3777622"/>
          </a:xfrm>
        </p:spPr>
        <p:txBody>
          <a:bodyPr/>
          <a:lstStyle/>
          <a:p>
            <a:r>
              <a:rPr lang="en-US" dirty="0" smtClean="0"/>
              <a:t>Sensing Process:</a:t>
            </a:r>
          </a:p>
          <a:p>
            <a:pPr lvl="1"/>
            <a:r>
              <a:rPr lang="en-US" dirty="0" smtClean="0"/>
              <a:t>Once the system is up and running, you place your right hand above the sensor</a:t>
            </a:r>
          </a:p>
          <a:p>
            <a:pPr lvl="1"/>
            <a:r>
              <a:rPr lang="en-US" dirty="0" smtClean="0"/>
              <a:t>The LEAP will read the right hand position and transmit the data</a:t>
            </a:r>
          </a:p>
          <a:p>
            <a:pPr lvl="1"/>
            <a:r>
              <a:rPr lang="en-US" dirty="0" smtClean="0"/>
              <a:t>Similar movements will be reflected onto the Animatronic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46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Product:</a:t>
            </a:r>
          </a:p>
          <a:p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579344"/>
            <a:ext cx="6858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Constraints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Sensor reading</a:t>
            </a:r>
          </a:p>
          <a:p>
            <a:pPr lvl="1"/>
            <a:r>
              <a:rPr lang="en-US" dirty="0" smtClean="0"/>
              <a:t>Calculations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Movement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Constraints</a:t>
            </a:r>
          </a:p>
          <a:p>
            <a:r>
              <a:rPr lang="en-US" sz="1600" dirty="0"/>
              <a:t>Methodology</a:t>
            </a:r>
          </a:p>
          <a:p>
            <a:pPr lvl="1"/>
            <a:r>
              <a:rPr lang="en-US" dirty="0"/>
              <a:t>Sensor reading</a:t>
            </a:r>
          </a:p>
          <a:p>
            <a:pPr lvl="1"/>
            <a:r>
              <a:rPr lang="en-US" dirty="0"/>
              <a:t>Calculations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Movement</a:t>
            </a:r>
          </a:p>
          <a:p>
            <a:r>
              <a:rPr lang="en-US" sz="1600" dirty="0" smtClean="0"/>
              <a:t>Results</a:t>
            </a:r>
            <a:endParaRPr lang="en-US" sz="1600" dirty="0"/>
          </a:p>
          <a:p>
            <a:r>
              <a:rPr lang="en-US" sz="2400" b="1" dirty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LEAP motion sensor provides ease of use to the operator.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current design only mimics the movement of fingers, the movements of the wrist are not implemented.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physical design of the hand can be greatly improved to better mimic the movements of human hand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3797646"/>
            <a:ext cx="8915400" cy="2724845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Any Questions?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Calculations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Assuming that we have and scaling array S1, S2, S3, (an array that contains values that we want to scale our readings to), and that d(</a:t>
                </a:r>
                <a:r>
                  <a:rPr lang="en-US" dirty="0" err="1"/>
                  <a:t>p,q</a:t>
                </a:r>
                <a:r>
                  <a:rPr lang="en-US" dirty="0"/>
                  <a:t>) is Euclidean distance between vectors p and q, defined as: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𝑋𝑞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𝑌𝑞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𝑍𝑞</m:t>
                            </m:r>
                          </m:e>
                        </m:d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equation for the wire length would be: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 r="-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36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Calculations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Where: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­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1.5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1.5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­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­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3.5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3.5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90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Introduction</a:t>
            </a:r>
            <a:endParaRPr lang="en-US" b="1" dirty="0" smtClean="0"/>
          </a:p>
          <a:p>
            <a:r>
              <a:rPr lang="en-US" dirty="0" smtClean="0"/>
              <a:t>Constraints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Sensor reading</a:t>
            </a:r>
          </a:p>
          <a:p>
            <a:pPr lvl="1"/>
            <a:r>
              <a:rPr lang="en-US" dirty="0" smtClean="0"/>
              <a:t>Calculations</a:t>
            </a:r>
          </a:p>
          <a:p>
            <a:pPr lvl="1"/>
            <a:r>
              <a:rPr lang="en-US" dirty="0" smtClean="0"/>
              <a:t>Optimization and filtering</a:t>
            </a:r>
          </a:p>
          <a:p>
            <a:pPr lvl="1"/>
            <a:r>
              <a:rPr lang="en-US" dirty="0" smtClean="0"/>
              <a:t>Movement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LEAP motion controller; what is it?</a:t>
            </a:r>
          </a:p>
          <a:p>
            <a:r>
              <a:rPr lang="en-US" dirty="0" smtClean="0"/>
              <a:t>Problem: Cheap and Accurate animatronic hands aren’t very common</a:t>
            </a:r>
          </a:p>
          <a:p>
            <a:r>
              <a:rPr lang="en-US" dirty="0" smtClean="0"/>
              <a:t>Possible Solution: using a sensor to control the hand.</a:t>
            </a:r>
          </a:p>
          <a:p>
            <a:r>
              <a:rPr lang="en-US" dirty="0" smtClean="0"/>
              <a:t>A LEAP motion sensor can be used to read hand movements.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6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structure of the human hand: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upload.wikimedia.org/wikipedia/commons/thumb/a/ab/Scheme_human_hand_bones-en.svg/220px-Scheme_human_hand_bones-en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015" y="2971486"/>
            <a:ext cx="5168923" cy="2669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468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Introduction</a:t>
            </a:r>
          </a:p>
          <a:p>
            <a:r>
              <a:rPr lang="en-US" sz="2400" b="1" dirty="0"/>
              <a:t>Constraints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Sensor reading</a:t>
            </a:r>
          </a:p>
          <a:p>
            <a:pPr lvl="1"/>
            <a:r>
              <a:rPr lang="en-US" dirty="0" smtClean="0"/>
              <a:t>Calculations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Movement</a:t>
            </a:r>
            <a:endParaRPr lang="en-US" dirty="0"/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constraints:</a:t>
            </a:r>
          </a:p>
          <a:p>
            <a:pPr lvl="1"/>
            <a:r>
              <a:rPr lang="en-US" dirty="0" smtClean="0"/>
              <a:t>Hard to acquire springs of specific size and elasticity.</a:t>
            </a:r>
          </a:p>
          <a:p>
            <a:pPr lvl="1"/>
            <a:r>
              <a:rPr lang="en-US" dirty="0" smtClean="0"/>
              <a:t>3D printing a hand model was unavailable to us.</a:t>
            </a:r>
          </a:p>
          <a:p>
            <a:r>
              <a:rPr lang="en-US" dirty="0" smtClean="0"/>
              <a:t>Sensor constraints:</a:t>
            </a:r>
          </a:p>
          <a:p>
            <a:pPr lvl="1"/>
            <a:r>
              <a:rPr lang="en-US" dirty="0" smtClean="0"/>
              <a:t>Hard to acquire</a:t>
            </a:r>
          </a:p>
          <a:p>
            <a:pPr lvl="1"/>
            <a:r>
              <a:rPr lang="en-US" dirty="0" smtClean="0"/>
              <a:t>Readings not always correct</a:t>
            </a:r>
          </a:p>
          <a:p>
            <a:r>
              <a:rPr lang="en-US" dirty="0" smtClean="0"/>
              <a:t>Software constraints:</a:t>
            </a:r>
          </a:p>
          <a:p>
            <a:pPr lvl="1"/>
            <a:r>
              <a:rPr lang="en-US" dirty="0" smtClean="0"/>
              <a:t>LEAP Android SDK is still in Alpha mode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Introduction</a:t>
            </a:r>
          </a:p>
          <a:p>
            <a:r>
              <a:rPr lang="en-US" sz="1600" dirty="0"/>
              <a:t>Constraints</a:t>
            </a:r>
          </a:p>
          <a:p>
            <a:r>
              <a:rPr lang="en-US" sz="2400" b="1" dirty="0"/>
              <a:t>Methodology</a:t>
            </a:r>
          </a:p>
          <a:p>
            <a:pPr lvl="1"/>
            <a:r>
              <a:rPr lang="en-US" sz="1800" b="1" dirty="0" smtClean="0"/>
              <a:t>Sensor reading</a:t>
            </a:r>
          </a:p>
          <a:p>
            <a:pPr lvl="1"/>
            <a:r>
              <a:rPr lang="en-US" sz="1800" dirty="0" smtClean="0"/>
              <a:t>Calculations</a:t>
            </a:r>
            <a:endParaRPr lang="en-US" dirty="0"/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Movement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IR Transmitters sends out Infrared red light</a:t>
            </a:r>
          </a:p>
          <a:p>
            <a:r>
              <a:rPr lang="en-US" dirty="0" smtClean="0"/>
              <a:t>Two IR Cameras are used to read the picture.</a:t>
            </a:r>
          </a:p>
          <a:p>
            <a:r>
              <a:rPr lang="en-US" dirty="0" smtClean="0"/>
              <a:t>The raw data is sent to the PC.</a:t>
            </a:r>
          </a:p>
          <a:p>
            <a:r>
              <a:rPr lang="en-US" dirty="0" smtClean="0"/>
              <a:t>The API processes the raw data, and produces output.</a:t>
            </a:r>
          </a:p>
          <a:p>
            <a:r>
              <a:rPr lang="en-US" dirty="0" smtClean="0"/>
              <a:t>Output is in the form of 3-Dimensional vectors.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693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368</TotalTime>
  <Words>523</Words>
  <Application>Microsoft Office PowerPoint</Application>
  <PresentationFormat>Widescreen</PresentationFormat>
  <Paragraphs>183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Agency FB</vt:lpstr>
      <vt:lpstr>Arial</vt:lpstr>
      <vt:lpstr>Calibri</vt:lpstr>
      <vt:lpstr>Cambria Math</vt:lpstr>
      <vt:lpstr>Century Gothic</vt:lpstr>
      <vt:lpstr>Wingdings 3</vt:lpstr>
      <vt:lpstr>Wisp</vt:lpstr>
      <vt:lpstr>Sensor Controlled Animatronic Hand</vt:lpstr>
      <vt:lpstr>Overview</vt:lpstr>
      <vt:lpstr>Overview</vt:lpstr>
      <vt:lpstr>Introduction</vt:lpstr>
      <vt:lpstr>Introduction</vt:lpstr>
      <vt:lpstr>Overview</vt:lpstr>
      <vt:lpstr>Constraints </vt:lpstr>
      <vt:lpstr>Overview</vt:lpstr>
      <vt:lpstr>Sensor Reading</vt:lpstr>
      <vt:lpstr>Overview</vt:lpstr>
      <vt:lpstr>Calculations</vt:lpstr>
      <vt:lpstr>Overview</vt:lpstr>
      <vt:lpstr>Communication</vt:lpstr>
      <vt:lpstr>Overview</vt:lpstr>
      <vt:lpstr>Movement Calculations</vt:lpstr>
      <vt:lpstr>Movement</vt:lpstr>
      <vt:lpstr>Overview</vt:lpstr>
      <vt:lpstr>Results</vt:lpstr>
      <vt:lpstr>Results</vt:lpstr>
      <vt:lpstr>Overview</vt:lpstr>
      <vt:lpstr>Conclusion</vt:lpstr>
      <vt:lpstr>Any Questions?</vt:lpstr>
      <vt:lpstr>Appendix: Calculations</vt:lpstr>
      <vt:lpstr>Appendix: Calculations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Reconstruction using Kinect Sensor</dc:title>
  <dc:creator>Ghaleb Dweikat</dc:creator>
  <cp:lastModifiedBy>Ghaleb Dweikat</cp:lastModifiedBy>
  <cp:revision>21</cp:revision>
  <dcterms:created xsi:type="dcterms:W3CDTF">2015-12-17T14:27:50Z</dcterms:created>
  <dcterms:modified xsi:type="dcterms:W3CDTF">2016-05-18T09:04:30Z</dcterms:modified>
</cp:coreProperties>
</file>