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6" r:id="rId3"/>
    <p:sldId id="267" r:id="rId4"/>
    <p:sldId id="286" r:id="rId5"/>
    <p:sldId id="287" r:id="rId6"/>
    <p:sldId id="258" r:id="rId7"/>
    <p:sldId id="259" r:id="rId8"/>
    <p:sldId id="260" r:id="rId9"/>
    <p:sldId id="261" r:id="rId10"/>
    <p:sldId id="262" r:id="rId11"/>
    <p:sldId id="282" r:id="rId12"/>
    <p:sldId id="280" r:id="rId13"/>
    <p:sldId id="281" r:id="rId14"/>
    <p:sldId id="288" r:id="rId15"/>
    <p:sldId id="289" r:id="rId16"/>
    <p:sldId id="290" r:id="rId17"/>
    <p:sldId id="291" r:id="rId18"/>
    <p:sldId id="292" r:id="rId19"/>
    <p:sldId id="295" r:id="rId20"/>
    <p:sldId id="296" r:id="rId21"/>
    <p:sldId id="283" r:id="rId22"/>
    <p:sldId id="271" r:id="rId23"/>
    <p:sldId id="294" r:id="rId24"/>
    <p:sldId id="268" r:id="rId25"/>
    <p:sldId id="269" r:id="rId26"/>
    <p:sldId id="270" r:id="rId27"/>
    <p:sldId id="275" r:id="rId28"/>
    <p:sldId id="297" r:id="rId29"/>
    <p:sldId id="298" r:id="rId30"/>
    <p:sldId id="293" r:id="rId31"/>
    <p:sldId id="284" r:id="rId32"/>
    <p:sldId id="285" r:id="rId33"/>
    <p:sldId id="26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 autoAdjust="0"/>
    <p:restoredTop sz="92652" autoAdjust="0"/>
  </p:normalViewPr>
  <p:slideViewPr>
    <p:cSldViewPr>
      <p:cViewPr>
        <p:scale>
          <a:sx n="66" d="100"/>
          <a:sy n="66" d="100"/>
        </p:scale>
        <p:origin x="-90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6B6B4-062B-48C4-813E-4FB67ED8D2B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FB3A81-85CC-4DBE-A6B0-91BFE66CAE0F}">
      <dgm:prSet/>
      <dgm:spPr/>
      <dgm:t>
        <a:bodyPr/>
        <a:lstStyle/>
        <a:p>
          <a:pPr rtl="0"/>
          <a:r>
            <a:rPr lang="en-US" dirty="0" smtClean="0"/>
            <a:t>1</a:t>
          </a:r>
          <a:endParaRPr lang="en-US" dirty="0"/>
        </a:p>
      </dgm:t>
    </dgm:pt>
    <dgm:pt modelId="{F6051DF1-D936-443D-BED8-FF0EB703E36A}" type="parTrans" cxnId="{34342307-DFB4-4274-8B76-124B06351FB5}">
      <dgm:prSet/>
      <dgm:spPr/>
      <dgm:t>
        <a:bodyPr/>
        <a:lstStyle/>
        <a:p>
          <a:endParaRPr lang="en-US"/>
        </a:p>
      </dgm:t>
    </dgm:pt>
    <dgm:pt modelId="{19E8C3DD-969A-4F36-A5F7-3D63F44451D1}" type="sibTrans" cxnId="{34342307-DFB4-4274-8B76-124B06351FB5}">
      <dgm:prSet/>
      <dgm:spPr/>
      <dgm:t>
        <a:bodyPr/>
        <a:lstStyle/>
        <a:p>
          <a:endParaRPr lang="en-US"/>
        </a:p>
      </dgm:t>
    </dgm:pt>
    <dgm:pt modelId="{89062166-7CCB-4CA8-A0B5-31AC6FB50997}">
      <dgm:prSet/>
      <dgm:spPr/>
      <dgm:t>
        <a:bodyPr/>
        <a:lstStyle/>
        <a:p>
          <a:pPr rtl="0"/>
          <a:r>
            <a:rPr lang="en-US" dirty="0" smtClean="0"/>
            <a:t>2</a:t>
          </a:r>
          <a:endParaRPr lang="en-US" dirty="0"/>
        </a:p>
      </dgm:t>
    </dgm:pt>
    <dgm:pt modelId="{7D65B6A7-53A8-4131-9B87-C0870717F18E}" type="parTrans" cxnId="{220C125F-E549-4D14-B4B1-E69752D421B1}">
      <dgm:prSet/>
      <dgm:spPr/>
      <dgm:t>
        <a:bodyPr/>
        <a:lstStyle/>
        <a:p>
          <a:endParaRPr lang="en-US"/>
        </a:p>
      </dgm:t>
    </dgm:pt>
    <dgm:pt modelId="{4944C757-6D3A-431F-BE43-603ADEC040C1}" type="sibTrans" cxnId="{220C125F-E549-4D14-B4B1-E69752D421B1}">
      <dgm:prSet/>
      <dgm:spPr/>
      <dgm:t>
        <a:bodyPr/>
        <a:lstStyle/>
        <a:p>
          <a:endParaRPr lang="en-US"/>
        </a:p>
      </dgm:t>
    </dgm:pt>
    <dgm:pt modelId="{BA501761-F419-44F0-8615-17B4F4B638C8}">
      <dgm:prSet/>
      <dgm:spPr/>
      <dgm:t>
        <a:bodyPr/>
        <a:lstStyle/>
        <a:p>
          <a:pPr rtl="0"/>
          <a:r>
            <a:rPr lang="en-US" dirty="0" smtClean="0"/>
            <a:t>3</a:t>
          </a:r>
          <a:endParaRPr lang="en-US" dirty="0"/>
        </a:p>
      </dgm:t>
    </dgm:pt>
    <dgm:pt modelId="{8037A1EE-BE30-4875-87E2-2DCA018A16AD}" type="parTrans" cxnId="{634D9CD9-1E1D-4B4A-A86A-2FB906090042}">
      <dgm:prSet/>
      <dgm:spPr/>
      <dgm:t>
        <a:bodyPr/>
        <a:lstStyle/>
        <a:p>
          <a:endParaRPr lang="en-US"/>
        </a:p>
      </dgm:t>
    </dgm:pt>
    <dgm:pt modelId="{7FD1D14E-068C-4111-A6E2-D8349B11E61D}" type="sibTrans" cxnId="{634D9CD9-1E1D-4B4A-A86A-2FB906090042}">
      <dgm:prSet/>
      <dgm:spPr/>
      <dgm:t>
        <a:bodyPr/>
        <a:lstStyle/>
        <a:p>
          <a:endParaRPr lang="en-US"/>
        </a:p>
      </dgm:t>
    </dgm:pt>
    <dgm:pt modelId="{3A1CE003-43C0-4E80-971A-EE86B106AD95}">
      <dgm:prSet/>
      <dgm:spPr/>
      <dgm:t>
        <a:bodyPr/>
        <a:lstStyle/>
        <a:p>
          <a:pPr rtl="0"/>
          <a:r>
            <a:rPr lang="en-US" dirty="0" smtClean="0"/>
            <a:t>4</a:t>
          </a:r>
          <a:endParaRPr lang="en-US" dirty="0"/>
        </a:p>
      </dgm:t>
    </dgm:pt>
    <dgm:pt modelId="{C22E0BD6-7C04-4DE2-BF82-DD5175934C38}" type="parTrans" cxnId="{ECC5FD0B-D73A-48A8-9EBB-496965612E58}">
      <dgm:prSet/>
      <dgm:spPr/>
      <dgm:t>
        <a:bodyPr/>
        <a:lstStyle/>
        <a:p>
          <a:endParaRPr lang="en-US"/>
        </a:p>
      </dgm:t>
    </dgm:pt>
    <dgm:pt modelId="{44D5DA43-BD55-44ED-B66E-BBCBB749CC51}" type="sibTrans" cxnId="{ECC5FD0B-D73A-48A8-9EBB-496965612E58}">
      <dgm:prSet/>
      <dgm:spPr/>
      <dgm:t>
        <a:bodyPr/>
        <a:lstStyle/>
        <a:p>
          <a:endParaRPr lang="en-US"/>
        </a:p>
      </dgm:t>
    </dgm:pt>
    <dgm:pt modelId="{B61A1F0B-E4AA-4B71-AE83-E9CF0FADF155}">
      <dgm:prSet/>
      <dgm:spPr/>
      <dgm:t>
        <a:bodyPr/>
        <a:lstStyle/>
        <a:p>
          <a:pPr rtl="0"/>
          <a:r>
            <a:rPr lang="en-US" dirty="0" smtClean="0"/>
            <a:t>5</a:t>
          </a:r>
          <a:endParaRPr lang="en-US" dirty="0"/>
        </a:p>
      </dgm:t>
    </dgm:pt>
    <dgm:pt modelId="{73590F38-6332-4646-BB0C-12385EB265DA}" type="parTrans" cxnId="{9A44E60A-B55B-4F0E-A92E-3D58E7A30B6F}">
      <dgm:prSet/>
      <dgm:spPr/>
      <dgm:t>
        <a:bodyPr/>
        <a:lstStyle/>
        <a:p>
          <a:endParaRPr lang="en-US"/>
        </a:p>
      </dgm:t>
    </dgm:pt>
    <dgm:pt modelId="{35CFC6BD-512D-434F-B85D-80387284D7DE}" type="sibTrans" cxnId="{9A44E60A-B55B-4F0E-A92E-3D58E7A30B6F}">
      <dgm:prSet/>
      <dgm:spPr/>
      <dgm:t>
        <a:bodyPr/>
        <a:lstStyle/>
        <a:p>
          <a:endParaRPr lang="en-US"/>
        </a:p>
      </dgm:t>
    </dgm:pt>
    <dgm:pt modelId="{5A63AD93-A9C1-40CD-9723-B995A6C4AF39}">
      <dgm:prSet/>
      <dgm:spPr/>
      <dgm:t>
        <a:bodyPr/>
        <a:lstStyle/>
        <a:p>
          <a:pPr rtl="0"/>
          <a:r>
            <a:rPr lang="en-US" dirty="0" smtClean="0"/>
            <a:t>6</a:t>
          </a:r>
          <a:endParaRPr lang="en-US" dirty="0"/>
        </a:p>
      </dgm:t>
    </dgm:pt>
    <dgm:pt modelId="{06DAF7D9-1BF0-48FA-9C65-02B9A5293188}" type="parTrans" cxnId="{8CD35466-4BB1-4316-894D-2F0F1C9C1F75}">
      <dgm:prSet/>
      <dgm:spPr/>
      <dgm:t>
        <a:bodyPr/>
        <a:lstStyle/>
        <a:p>
          <a:endParaRPr lang="en-US"/>
        </a:p>
      </dgm:t>
    </dgm:pt>
    <dgm:pt modelId="{B7961E1F-1113-44A3-820C-AEDD1DEA68BA}" type="sibTrans" cxnId="{8CD35466-4BB1-4316-894D-2F0F1C9C1F75}">
      <dgm:prSet/>
      <dgm:spPr/>
      <dgm:t>
        <a:bodyPr/>
        <a:lstStyle/>
        <a:p>
          <a:endParaRPr lang="en-US"/>
        </a:p>
      </dgm:t>
    </dgm:pt>
    <dgm:pt modelId="{3378AA63-B4B1-41B2-AEB9-D3D30A977F1D}">
      <dgm:prSet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Project Background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CE4CF242-5C24-42B4-8E59-847AA65E0B6B}" type="parTrans" cxnId="{C576ADC2-5E6C-4158-A170-40F52C2336F4}">
      <dgm:prSet/>
      <dgm:spPr/>
      <dgm:t>
        <a:bodyPr/>
        <a:lstStyle/>
        <a:p>
          <a:endParaRPr lang="en-US"/>
        </a:p>
      </dgm:t>
    </dgm:pt>
    <dgm:pt modelId="{1EC46A63-A54E-4CD8-AB75-DEB2E6A9D1ED}" type="sibTrans" cxnId="{C576ADC2-5E6C-4158-A170-40F52C2336F4}">
      <dgm:prSet/>
      <dgm:spPr/>
      <dgm:t>
        <a:bodyPr/>
        <a:lstStyle/>
        <a:p>
          <a:endParaRPr lang="en-US"/>
        </a:p>
      </dgm:t>
    </dgm:pt>
    <dgm:pt modelId="{C39851E0-1EFD-47E0-B096-39BA8060F071}">
      <dgm:prSet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Architectural Plan.</a:t>
          </a:r>
        </a:p>
      </dgm:t>
    </dgm:pt>
    <dgm:pt modelId="{45B81F56-A596-4696-B5C8-2B6F8AD281C9}" type="parTrans" cxnId="{201D5978-5A28-4168-A646-C06D779CEE5A}">
      <dgm:prSet/>
      <dgm:spPr/>
      <dgm:t>
        <a:bodyPr/>
        <a:lstStyle/>
        <a:p>
          <a:endParaRPr lang="en-US"/>
        </a:p>
      </dgm:t>
    </dgm:pt>
    <dgm:pt modelId="{70A029C4-01D1-4873-9AA3-71BE41F4513A}" type="sibTrans" cxnId="{201D5978-5A28-4168-A646-C06D779CEE5A}">
      <dgm:prSet/>
      <dgm:spPr/>
      <dgm:t>
        <a:bodyPr/>
        <a:lstStyle/>
        <a:p>
          <a:endParaRPr lang="en-US"/>
        </a:p>
      </dgm:t>
    </dgm:pt>
    <dgm:pt modelId="{94F9E2CA-309D-4E02-B577-D1A4758B9D43}">
      <dgm:prSet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Mechanical Plan.</a:t>
          </a:r>
        </a:p>
      </dgm:t>
    </dgm:pt>
    <dgm:pt modelId="{4A7892A6-04C8-4B30-AC80-146DD4896D35}" type="parTrans" cxnId="{0B4A5BC5-B82D-4462-981E-F0125B2289CD}">
      <dgm:prSet/>
      <dgm:spPr/>
      <dgm:t>
        <a:bodyPr/>
        <a:lstStyle/>
        <a:p>
          <a:endParaRPr lang="en-US"/>
        </a:p>
      </dgm:t>
    </dgm:pt>
    <dgm:pt modelId="{5062A017-5A72-4C45-8E5D-9735BC0535D0}" type="sibTrans" cxnId="{0B4A5BC5-B82D-4462-981E-F0125B2289CD}">
      <dgm:prSet/>
      <dgm:spPr/>
      <dgm:t>
        <a:bodyPr/>
        <a:lstStyle/>
        <a:p>
          <a:endParaRPr lang="en-US"/>
        </a:p>
      </dgm:t>
    </dgm:pt>
    <dgm:pt modelId="{A3054A05-3BA8-49F2-ACD9-C2BAD12D2D6D}">
      <dgm:prSet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Structural Plan.</a:t>
          </a:r>
        </a:p>
      </dgm:t>
    </dgm:pt>
    <dgm:pt modelId="{2B2211EE-475B-4F02-BAD0-F1C887BD56AE}" type="parTrans" cxnId="{B574B6B1-95AC-4313-8F6D-3D6476C6B53A}">
      <dgm:prSet/>
      <dgm:spPr/>
      <dgm:t>
        <a:bodyPr/>
        <a:lstStyle/>
        <a:p>
          <a:endParaRPr lang="en-US"/>
        </a:p>
      </dgm:t>
    </dgm:pt>
    <dgm:pt modelId="{6A91EE18-3CFF-4B5E-BBA9-F125F1A92F0C}" type="sibTrans" cxnId="{B574B6B1-95AC-4313-8F6D-3D6476C6B53A}">
      <dgm:prSet/>
      <dgm:spPr/>
      <dgm:t>
        <a:bodyPr/>
        <a:lstStyle/>
        <a:p>
          <a:endParaRPr lang="en-US"/>
        </a:p>
      </dgm:t>
    </dgm:pt>
    <dgm:pt modelId="{1B27E4BF-0C9B-4309-971F-CDDDF61B2DBC}">
      <dgm:prSet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Environmental Analysis.</a:t>
          </a:r>
        </a:p>
      </dgm:t>
    </dgm:pt>
    <dgm:pt modelId="{13123B72-CE91-46E4-A884-CE83FD2747AF}" type="parTrans" cxnId="{8B8D8D58-B1F2-49B5-B7E6-DA70751A48DE}">
      <dgm:prSet/>
      <dgm:spPr/>
      <dgm:t>
        <a:bodyPr/>
        <a:lstStyle/>
        <a:p>
          <a:endParaRPr lang="en-US"/>
        </a:p>
      </dgm:t>
    </dgm:pt>
    <dgm:pt modelId="{D7060675-9739-48D9-99F1-AADE99E697AC}" type="sibTrans" cxnId="{8B8D8D58-B1F2-49B5-B7E6-DA70751A48DE}">
      <dgm:prSet/>
      <dgm:spPr/>
      <dgm:t>
        <a:bodyPr/>
        <a:lstStyle/>
        <a:p>
          <a:endParaRPr lang="en-US"/>
        </a:p>
      </dgm:t>
    </dgm:pt>
    <dgm:pt modelId="{B1C296A2-752B-415D-AFA1-800910471C82}">
      <dgm:prSet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Electrical Plan.</a:t>
          </a:r>
        </a:p>
      </dgm:t>
    </dgm:pt>
    <dgm:pt modelId="{8D37A882-6DC3-4FE7-A3BF-9EEAB0349719}" type="parTrans" cxnId="{CA83772F-33A6-4841-B8C0-6DCA7A7ED277}">
      <dgm:prSet/>
      <dgm:spPr/>
      <dgm:t>
        <a:bodyPr/>
        <a:lstStyle/>
        <a:p>
          <a:endParaRPr lang="en-US"/>
        </a:p>
      </dgm:t>
    </dgm:pt>
    <dgm:pt modelId="{CA9176B7-2710-4065-AA83-A2FF8E6425FB}" type="sibTrans" cxnId="{CA83772F-33A6-4841-B8C0-6DCA7A7ED277}">
      <dgm:prSet/>
      <dgm:spPr/>
      <dgm:t>
        <a:bodyPr/>
        <a:lstStyle/>
        <a:p>
          <a:endParaRPr lang="en-US"/>
        </a:p>
      </dgm:t>
    </dgm:pt>
    <dgm:pt modelId="{01184184-18A9-42E2-BA83-301202E077CB}" type="pres">
      <dgm:prSet presAssocID="{A856B6B4-062B-48C4-813E-4FB67ED8D2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21DDFC-F28E-46D3-B5BB-EC30D72EBC93}" type="pres">
      <dgm:prSet presAssocID="{D0FB3A81-85CC-4DBE-A6B0-91BFE66CAE0F}" presName="composite" presStyleCnt="0"/>
      <dgm:spPr/>
    </dgm:pt>
    <dgm:pt modelId="{FF1D3C4B-BCEC-4EFF-A625-38A56A258B00}" type="pres">
      <dgm:prSet presAssocID="{D0FB3A81-85CC-4DBE-A6B0-91BFE66CAE0F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9C185-8B20-4961-9247-9BC6D01BD3AE}" type="pres">
      <dgm:prSet presAssocID="{D0FB3A81-85CC-4DBE-A6B0-91BFE66CAE0F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8138C-3CDC-4129-8B88-A8BD61791252}" type="pres">
      <dgm:prSet presAssocID="{19E8C3DD-969A-4F36-A5F7-3D63F44451D1}" presName="sp" presStyleCnt="0"/>
      <dgm:spPr/>
    </dgm:pt>
    <dgm:pt modelId="{9150CB78-55B9-462D-9CCF-0CA974DCB5D7}" type="pres">
      <dgm:prSet presAssocID="{89062166-7CCB-4CA8-A0B5-31AC6FB50997}" presName="composite" presStyleCnt="0"/>
      <dgm:spPr/>
    </dgm:pt>
    <dgm:pt modelId="{C7B8B884-A679-4A6A-9097-8240C845ED1E}" type="pres">
      <dgm:prSet presAssocID="{89062166-7CCB-4CA8-A0B5-31AC6FB5099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2036D-9546-4C12-9C31-964C08908390}" type="pres">
      <dgm:prSet presAssocID="{89062166-7CCB-4CA8-A0B5-31AC6FB50997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6772C-065D-4074-B97A-68F4384B7FAC}" type="pres">
      <dgm:prSet presAssocID="{4944C757-6D3A-431F-BE43-603ADEC040C1}" presName="sp" presStyleCnt="0"/>
      <dgm:spPr/>
    </dgm:pt>
    <dgm:pt modelId="{B0F05E1B-F388-4642-9761-7F011B05E907}" type="pres">
      <dgm:prSet presAssocID="{BA501761-F419-44F0-8615-17B4F4B638C8}" presName="composite" presStyleCnt="0"/>
      <dgm:spPr/>
    </dgm:pt>
    <dgm:pt modelId="{643B672B-5C95-47D8-AAA6-D11D5C5021B8}" type="pres">
      <dgm:prSet presAssocID="{BA501761-F419-44F0-8615-17B4F4B638C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909A3-5355-494C-A2F2-95ACF956F39E}" type="pres">
      <dgm:prSet presAssocID="{BA501761-F419-44F0-8615-17B4F4B638C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91BBB-67AD-4801-AEFA-0BF2837953C3}" type="pres">
      <dgm:prSet presAssocID="{7FD1D14E-068C-4111-A6E2-D8349B11E61D}" presName="sp" presStyleCnt="0"/>
      <dgm:spPr/>
    </dgm:pt>
    <dgm:pt modelId="{19C07FA1-457D-401C-B88A-C5480FF37F74}" type="pres">
      <dgm:prSet presAssocID="{3A1CE003-43C0-4E80-971A-EE86B106AD95}" presName="composite" presStyleCnt="0"/>
      <dgm:spPr/>
    </dgm:pt>
    <dgm:pt modelId="{4315CA01-271A-46F7-92F2-8467E9B072C5}" type="pres">
      <dgm:prSet presAssocID="{3A1CE003-43C0-4E80-971A-EE86B106AD9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3F5C6-0623-4D57-8DC6-50D04E291905}" type="pres">
      <dgm:prSet presAssocID="{3A1CE003-43C0-4E80-971A-EE86B106AD95}" presName="descendantText" presStyleLbl="alignAcc1" presStyleIdx="3" presStyleCnt="6" custLinFactNeighborX="743" custLinFactNeighborY="7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DC8E2-9063-47DC-80B0-BA6AD1389311}" type="pres">
      <dgm:prSet presAssocID="{44D5DA43-BD55-44ED-B66E-BBCBB749CC51}" presName="sp" presStyleCnt="0"/>
      <dgm:spPr/>
    </dgm:pt>
    <dgm:pt modelId="{EC3CDAD9-481B-435E-B4BA-789C2E360CB0}" type="pres">
      <dgm:prSet presAssocID="{B61A1F0B-E4AA-4B71-AE83-E9CF0FADF155}" presName="composite" presStyleCnt="0"/>
      <dgm:spPr/>
    </dgm:pt>
    <dgm:pt modelId="{8FD752AD-E8E4-4D8C-AF65-E4F3759FEC8F}" type="pres">
      <dgm:prSet presAssocID="{B61A1F0B-E4AA-4B71-AE83-E9CF0FADF155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FEAF2-E74D-44B0-B566-071660E46275}" type="pres">
      <dgm:prSet presAssocID="{B61A1F0B-E4AA-4B71-AE83-E9CF0FADF155}" presName="descendantText" presStyleLbl="alignAcc1" presStyleIdx="4" presStyleCnt="6" custLinFactNeighborX="-428" custLinFactNeighborY="6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F6F73-BD47-4037-808F-F1E6644E9A73}" type="pres">
      <dgm:prSet presAssocID="{35CFC6BD-512D-434F-B85D-80387284D7DE}" presName="sp" presStyleCnt="0"/>
      <dgm:spPr/>
    </dgm:pt>
    <dgm:pt modelId="{B237C11D-F63D-4C06-B96D-7BC4AEFDFBCC}" type="pres">
      <dgm:prSet presAssocID="{5A63AD93-A9C1-40CD-9723-B995A6C4AF39}" presName="composite" presStyleCnt="0"/>
      <dgm:spPr/>
    </dgm:pt>
    <dgm:pt modelId="{24FA170C-1F44-45C2-8132-B96EB550DBBD}" type="pres">
      <dgm:prSet presAssocID="{5A63AD93-A9C1-40CD-9723-B995A6C4AF3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E87E9-A161-476A-A8AB-A43A911D94EF}" type="pres">
      <dgm:prSet presAssocID="{5A63AD93-A9C1-40CD-9723-B995A6C4AF39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83772F-33A6-4841-B8C0-6DCA7A7ED277}" srcId="{5A63AD93-A9C1-40CD-9723-B995A6C4AF39}" destId="{B1C296A2-752B-415D-AFA1-800910471C82}" srcOrd="0" destOrd="0" parTransId="{8D37A882-6DC3-4FE7-A3BF-9EEAB0349719}" sibTransId="{CA9176B7-2710-4065-AA83-A2FF8E6425FB}"/>
    <dgm:cxn modelId="{E66BE9C2-79C2-4A51-8F83-F9F8FA456FD7}" type="presOf" srcId="{1B27E4BF-0C9B-4309-971F-CDDDF61B2DBC}" destId="{BDFFEAF2-E74D-44B0-B566-071660E46275}" srcOrd="0" destOrd="0" presId="urn:microsoft.com/office/officeart/2005/8/layout/chevron2"/>
    <dgm:cxn modelId="{66F6DB99-7799-4231-93A3-848958D42473}" type="presOf" srcId="{89062166-7CCB-4CA8-A0B5-31AC6FB50997}" destId="{C7B8B884-A679-4A6A-9097-8240C845ED1E}" srcOrd="0" destOrd="0" presId="urn:microsoft.com/office/officeart/2005/8/layout/chevron2"/>
    <dgm:cxn modelId="{605389B3-0150-4D53-82C9-7337A6D2D02D}" type="presOf" srcId="{B1C296A2-752B-415D-AFA1-800910471C82}" destId="{B37E87E9-A161-476A-A8AB-A43A911D94EF}" srcOrd="0" destOrd="0" presId="urn:microsoft.com/office/officeart/2005/8/layout/chevron2"/>
    <dgm:cxn modelId="{220C125F-E549-4D14-B4B1-E69752D421B1}" srcId="{A856B6B4-062B-48C4-813E-4FB67ED8D2B9}" destId="{89062166-7CCB-4CA8-A0B5-31AC6FB50997}" srcOrd="1" destOrd="0" parTransId="{7D65B6A7-53A8-4131-9B87-C0870717F18E}" sibTransId="{4944C757-6D3A-431F-BE43-603ADEC040C1}"/>
    <dgm:cxn modelId="{F3144E7B-7A96-4A10-8CF3-FF471666A750}" type="presOf" srcId="{B61A1F0B-E4AA-4B71-AE83-E9CF0FADF155}" destId="{8FD752AD-E8E4-4D8C-AF65-E4F3759FEC8F}" srcOrd="0" destOrd="0" presId="urn:microsoft.com/office/officeart/2005/8/layout/chevron2"/>
    <dgm:cxn modelId="{44CA4154-9750-4439-A2BF-3F62ABC16EBB}" type="presOf" srcId="{BA501761-F419-44F0-8615-17B4F4B638C8}" destId="{643B672B-5C95-47D8-AAA6-D11D5C5021B8}" srcOrd="0" destOrd="0" presId="urn:microsoft.com/office/officeart/2005/8/layout/chevron2"/>
    <dgm:cxn modelId="{634D9CD9-1E1D-4B4A-A86A-2FB906090042}" srcId="{A856B6B4-062B-48C4-813E-4FB67ED8D2B9}" destId="{BA501761-F419-44F0-8615-17B4F4B638C8}" srcOrd="2" destOrd="0" parTransId="{8037A1EE-BE30-4875-87E2-2DCA018A16AD}" sibTransId="{7FD1D14E-068C-4111-A6E2-D8349B11E61D}"/>
    <dgm:cxn modelId="{34342307-DFB4-4274-8B76-124B06351FB5}" srcId="{A856B6B4-062B-48C4-813E-4FB67ED8D2B9}" destId="{D0FB3A81-85CC-4DBE-A6B0-91BFE66CAE0F}" srcOrd="0" destOrd="0" parTransId="{F6051DF1-D936-443D-BED8-FF0EB703E36A}" sibTransId="{19E8C3DD-969A-4F36-A5F7-3D63F44451D1}"/>
    <dgm:cxn modelId="{0B4A5BC5-B82D-4462-981E-F0125B2289CD}" srcId="{BA501761-F419-44F0-8615-17B4F4B638C8}" destId="{94F9E2CA-309D-4E02-B577-D1A4758B9D43}" srcOrd="0" destOrd="0" parTransId="{4A7892A6-04C8-4B30-AC80-146DD4896D35}" sibTransId="{5062A017-5A72-4C45-8E5D-9735BC0535D0}"/>
    <dgm:cxn modelId="{73BE23FB-56A2-4945-8964-72255601C85E}" type="presOf" srcId="{3378AA63-B4B1-41B2-AEB9-D3D30A977F1D}" destId="{EEC9C185-8B20-4961-9247-9BC6D01BD3AE}" srcOrd="0" destOrd="0" presId="urn:microsoft.com/office/officeart/2005/8/layout/chevron2"/>
    <dgm:cxn modelId="{753B8501-DF24-467F-8751-FFCA25045D41}" type="presOf" srcId="{C39851E0-1EFD-47E0-B096-39BA8060F071}" destId="{AE42036D-9546-4C12-9C31-964C08908390}" srcOrd="0" destOrd="0" presId="urn:microsoft.com/office/officeart/2005/8/layout/chevron2"/>
    <dgm:cxn modelId="{454FF623-4D9D-4AC9-81AA-D6C72BBCA622}" type="presOf" srcId="{94F9E2CA-309D-4E02-B577-D1A4758B9D43}" destId="{097909A3-5355-494C-A2F2-95ACF956F39E}" srcOrd="0" destOrd="0" presId="urn:microsoft.com/office/officeart/2005/8/layout/chevron2"/>
    <dgm:cxn modelId="{9A44E60A-B55B-4F0E-A92E-3D58E7A30B6F}" srcId="{A856B6B4-062B-48C4-813E-4FB67ED8D2B9}" destId="{B61A1F0B-E4AA-4B71-AE83-E9CF0FADF155}" srcOrd="4" destOrd="0" parTransId="{73590F38-6332-4646-BB0C-12385EB265DA}" sibTransId="{35CFC6BD-512D-434F-B85D-80387284D7DE}"/>
    <dgm:cxn modelId="{B574B6B1-95AC-4313-8F6D-3D6476C6B53A}" srcId="{3A1CE003-43C0-4E80-971A-EE86B106AD95}" destId="{A3054A05-3BA8-49F2-ACD9-C2BAD12D2D6D}" srcOrd="0" destOrd="0" parTransId="{2B2211EE-475B-4F02-BAD0-F1C887BD56AE}" sibTransId="{6A91EE18-3CFF-4B5E-BBA9-F125F1A92F0C}"/>
    <dgm:cxn modelId="{ECC5FD0B-D73A-48A8-9EBB-496965612E58}" srcId="{A856B6B4-062B-48C4-813E-4FB67ED8D2B9}" destId="{3A1CE003-43C0-4E80-971A-EE86B106AD95}" srcOrd="3" destOrd="0" parTransId="{C22E0BD6-7C04-4DE2-BF82-DD5175934C38}" sibTransId="{44D5DA43-BD55-44ED-B66E-BBCBB749CC51}"/>
    <dgm:cxn modelId="{F9F530D5-5517-4A74-9187-4EC06F9D74A4}" type="presOf" srcId="{3A1CE003-43C0-4E80-971A-EE86B106AD95}" destId="{4315CA01-271A-46F7-92F2-8467E9B072C5}" srcOrd="0" destOrd="0" presId="urn:microsoft.com/office/officeart/2005/8/layout/chevron2"/>
    <dgm:cxn modelId="{8B8D8D58-B1F2-49B5-B7E6-DA70751A48DE}" srcId="{B61A1F0B-E4AA-4B71-AE83-E9CF0FADF155}" destId="{1B27E4BF-0C9B-4309-971F-CDDDF61B2DBC}" srcOrd="0" destOrd="0" parTransId="{13123B72-CE91-46E4-A884-CE83FD2747AF}" sibTransId="{D7060675-9739-48D9-99F1-AADE99E697AC}"/>
    <dgm:cxn modelId="{1EA351C9-B08D-4A15-BCF7-53ECCFA40D2F}" type="presOf" srcId="{A856B6B4-062B-48C4-813E-4FB67ED8D2B9}" destId="{01184184-18A9-42E2-BA83-301202E077CB}" srcOrd="0" destOrd="0" presId="urn:microsoft.com/office/officeart/2005/8/layout/chevron2"/>
    <dgm:cxn modelId="{8CD35466-4BB1-4316-894D-2F0F1C9C1F75}" srcId="{A856B6B4-062B-48C4-813E-4FB67ED8D2B9}" destId="{5A63AD93-A9C1-40CD-9723-B995A6C4AF39}" srcOrd="5" destOrd="0" parTransId="{06DAF7D9-1BF0-48FA-9C65-02B9A5293188}" sibTransId="{B7961E1F-1113-44A3-820C-AEDD1DEA68BA}"/>
    <dgm:cxn modelId="{C576ADC2-5E6C-4158-A170-40F52C2336F4}" srcId="{D0FB3A81-85CC-4DBE-A6B0-91BFE66CAE0F}" destId="{3378AA63-B4B1-41B2-AEB9-D3D30A977F1D}" srcOrd="0" destOrd="0" parTransId="{CE4CF242-5C24-42B4-8E59-847AA65E0B6B}" sibTransId="{1EC46A63-A54E-4CD8-AB75-DEB2E6A9D1ED}"/>
    <dgm:cxn modelId="{201D5978-5A28-4168-A646-C06D779CEE5A}" srcId="{89062166-7CCB-4CA8-A0B5-31AC6FB50997}" destId="{C39851E0-1EFD-47E0-B096-39BA8060F071}" srcOrd="0" destOrd="0" parTransId="{45B81F56-A596-4696-B5C8-2B6F8AD281C9}" sibTransId="{70A029C4-01D1-4873-9AA3-71BE41F4513A}"/>
    <dgm:cxn modelId="{DB20E514-DF4C-45F9-814F-D9F2477866F6}" type="presOf" srcId="{A3054A05-3BA8-49F2-ACD9-C2BAD12D2D6D}" destId="{3D73F5C6-0623-4D57-8DC6-50D04E291905}" srcOrd="0" destOrd="0" presId="urn:microsoft.com/office/officeart/2005/8/layout/chevron2"/>
    <dgm:cxn modelId="{2D958F5C-EEF7-40BE-BAE6-FF3935D647CE}" type="presOf" srcId="{D0FB3A81-85CC-4DBE-A6B0-91BFE66CAE0F}" destId="{FF1D3C4B-BCEC-4EFF-A625-38A56A258B00}" srcOrd="0" destOrd="0" presId="urn:microsoft.com/office/officeart/2005/8/layout/chevron2"/>
    <dgm:cxn modelId="{34F0ECE9-38AB-4D28-8338-C974E60CE5ED}" type="presOf" srcId="{5A63AD93-A9C1-40CD-9723-B995A6C4AF39}" destId="{24FA170C-1F44-45C2-8132-B96EB550DBBD}" srcOrd="0" destOrd="0" presId="urn:microsoft.com/office/officeart/2005/8/layout/chevron2"/>
    <dgm:cxn modelId="{150C72D2-BD29-4C3B-8607-7990E68AFFAA}" type="presParOf" srcId="{01184184-18A9-42E2-BA83-301202E077CB}" destId="{ED21DDFC-F28E-46D3-B5BB-EC30D72EBC93}" srcOrd="0" destOrd="0" presId="urn:microsoft.com/office/officeart/2005/8/layout/chevron2"/>
    <dgm:cxn modelId="{FCEAA2B8-4AB4-42B7-8B90-64A4C49C44DA}" type="presParOf" srcId="{ED21DDFC-F28E-46D3-B5BB-EC30D72EBC93}" destId="{FF1D3C4B-BCEC-4EFF-A625-38A56A258B00}" srcOrd="0" destOrd="0" presId="urn:microsoft.com/office/officeart/2005/8/layout/chevron2"/>
    <dgm:cxn modelId="{D9D5610C-9AB4-4329-80EA-CB09DEA8AE05}" type="presParOf" srcId="{ED21DDFC-F28E-46D3-B5BB-EC30D72EBC93}" destId="{EEC9C185-8B20-4961-9247-9BC6D01BD3AE}" srcOrd="1" destOrd="0" presId="urn:microsoft.com/office/officeart/2005/8/layout/chevron2"/>
    <dgm:cxn modelId="{FBC0524E-709A-49EC-8A9B-835ED410F400}" type="presParOf" srcId="{01184184-18A9-42E2-BA83-301202E077CB}" destId="{6098138C-3CDC-4129-8B88-A8BD61791252}" srcOrd="1" destOrd="0" presId="urn:microsoft.com/office/officeart/2005/8/layout/chevron2"/>
    <dgm:cxn modelId="{20250121-8BFA-4B4F-972D-4A4BFCFEDAF6}" type="presParOf" srcId="{01184184-18A9-42E2-BA83-301202E077CB}" destId="{9150CB78-55B9-462D-9CCF-0CA974DCB5D7}" srcOrd="2" destOrd="0" presId="urn:microsoft.com/office/officeart/2005/8/layout/chevron2"/>
    <dgm:cxn modelId="{7B95F5DE-259F-4D3E-A1E9-7D711C47FDEB}" type="presParOf" srcId="{9150CB78-55B9-462D-9CCF-0CA974DCB5D7}" destId="{C7B8B884-A679-4A6A-9097-8240C845ED1E}" srcOrd="0" destOrd="0" presId="urn:microsoft.com/office/officeart/2005/8/layout/chevron2"/>
    <dgm:cxn modelId="{D9226C9C-11BE-41FC-85D6-43E852B776B8}" type="presParOf" srcId="{9150CB78-55B9-462D-9CCF-0CA974DCB5D7}" destId="{AE42036D-9546-4C12-9C31-964C08908390}" srcOrd="1" destOrd="0" presId="urn:microsoft.com/office/officeart/2005/8/layout/chevron2"/>
    <dgm:cxn modelId="{81B79B55-1C30-464F-92FB-866CAE263734}" type="presParOf" srcId="{01184184-18A9-42E2-BA83-301202E077CB}" destId="{3F96772C-065D-4074-B97A-68F4384B7FAC}" srcOrd="3" destOrd="0" presId="urn:microsoft.com/office/officeart/2005/8/layout/chevron2"/>
    <dgm:cxn modelId="{7936E8B0-F7CC-4B20-B9C0-0E5B243AAAE9}" type="presParOf" srcId="{01184184-18A9-42E2-BA83-301202E077CB}" destId="{B0F05E1B-F388-4642-9761-7F011B05E907}" srcOrd="4" destOrd="0" presId="urn:microsoft.com/office/officeart/2005/8/layout/chevron2"/>
    <dgm:cxn modelId="{895ECDE3-A13F-49EA-B36E-EEB4B607DCFF}" type="presParOf" srcId="{B0F05E1B-F388-4642-9761-7F011B05E907}" destId="{643B672B-5C95-47D8-AAA6-D11D5C5021B8}" srcOrd="0" destOrd="0" presId="urn:microsoft.com/office/officeart/2005/8/layout/chevron2"/>
    <dgm:cxn modelId="{16F0B4AC-ADB9-4511-A9F0-61CFCBA2C50A}" type="presParOf" srcId="{B0F05E1B-F388-4642-9761-7F011B05E907}" destId="{097909A3-5355-494C-A2F2-95ACF956F39E}" srcOrd="1" destOrd="0" presId="urn:microsoft.com/office/officeart/2005/8/layout/chevron2"/>
    <dgm:cxn modelId="{4A9BCC35-A4C6-4CDC-BEEB-6399B38D4847}" type="presParOf" srcId="{01184184-18A9-42E2-BA83-301202E077CB}" destId="{16991BBB-67AD-4801-AEFA-0BF2837953C3}" srcOrd="5" destOrd="0" presId="urn:microsoft.com/office/officeart/2005/8/layout/chevron2"/>
    <dgm:cxn modelId="{A851350E-0C66-4298-B011-B80AFA32B5B9}" type="presParOf" srcId="{01184184-18A9-42E2-BA83-301202E077CB}" destId="{19C07FA1-457D-401C-B88A-C5480FF37F74}" srcOrd="6" destOrd="0" presId="urn:microsoft.com/office/officeart/2005/8/layout/chevron2"/>
    <dgm:cxn modelId="{2C6BE933-5482-4091-9FBC-4A366C72C419}" type="presParOf" srcId="{19C07FA1-457D-401C-B88A-C5480FF37F74}" destId="{4315CA01-271A-46F7-92F2-8467E9B072C5}" srcOrd="0" destOrd="0" presId="urn:microsoft.com/office/officeart/2005/8/layout/chevron2"/>
    <dgm:cxn modelId="{DCF15CF2-32FB-4015-8C2C-1CD620B394A5}" type="presParOf" srcId="{19C07FA1-457D-401C-B88A-C5480FF37F74}" destId="{3D73F5C6-0623-4D57-8DC6-50D04E291905}" srcOrd="1" destOrd="0" presId="urn:microsoft.com/office/officeart/2005/8/layout/chevron2"/>
    <dgm:cxn modelId="{44374F80-5061-4FC2-AA74-3CE9A3386F1F}" type="presParOf" srcId="{01184184-18A9-42E2-BA83-301202E077CB}" destId="{484DC8E2-9063-47DC-80B0-BA6AD1389311}" srcOrd="7" destOrd="0" presId="urn:microsoft.com/office/officeart/2005/8/layout/chevron2"/>
    <dgm:cxn modelId="{FADD072E-74E2-43A6-A0C1-C628A5D5F472}" type="presParOf" srcId="{01184184-18A9-42E2-BA83-301202E077CB}" destId="{EC3CDAD9-481B-435E-B4BA-789C2E360CB0}" srcOrd="8" destOrd="0" presId="urn:microsoft.com/office/officeart/2005/8/layout/chevron2"/>
    <dgm:cxn modelId="{1628B34B-7E83-4099-B311-3585DCCEDB02}" type="presParOf" srcId="{EC3CDAD9-481B-435E-B4BA-789C2E360CB0}" destId="{8FD752AD-E8E4-4D8C-AF65-E4F3759FEC8F}" srcOrd="0" destOrd="0" presId="urn:microsoft.com/office/officeart/2005/8/layout/chevron2"/>
    <dgm:cxn modelId="{9A346F11-E08C-4948-8EC4-33D76CA483CC}" type="presParOf" srcId="{EC3CDAD9-481B-435E-B4BA-789C2E360CB0}" destId="{BDFFEAF2-E74D-44B0-B566-071660E46275}" srcOrd="1" destOrd="0" presId="urn:microsoft.com/office/officeart/2005/8/layout/chevron2"/>
    <dgm:cxn modelId="{448D654F-8401-45DC-AE08-04DBCDCDAE1F}" type="presParOf" srcId="{01184184-18A9-42E2-BA83-301202E077CB}" destId="{307F6F73-BD47-4037-808F-F1E6644E9A73}" srcOrd="9" destOrd="0" presId="urn:microsoft.com/office/officeart/2005/8/layout/chevron2"/>
    <dgm:cxn modelId="{7B61E102-206E-40D1-8AF6-2B88B1C9D42F}" type="presParOf" srcId="{01184184-18A9-42E2-BA83-301202E077CB}" destId="{B237C11D-F63D-4C06-B96D-7BC4AEFDFBCC}" srcOrd="10" destOrd="0" presId="urn:microsoft.com/office/officeart/2005/8/layout/chevron2"/>
    <dgm:cxn modelId="{81F07031-FAAB-4818-B1A0-B28A57C600CF}" type="presParOf" srcId="{B237C11D-F63D-4C06-B96D-7BC4AEFDFBCC}" destId="{24FA170C-1F44-45C2-8132-B96EB550DBBD}" srcOrd="0" destOrd="0" presId="urn:microsoft.com/office/officeart/2005/8/layout/chevron2"/>
    <dgm:cxn modelId="{47C2E83E-C41B-42C2-B80C-295147164958}" type="presParOf" srcId="{B237C11D-F63D-4C06-B96D-7BC4AEFDFBCC}" destId="{B37E87E9-A161-476A-A8AB-A43A911D94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570FED-BF8F-4C11-95D1-72FECB4EAD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CA82CC-251F-4727-BF57-C291F6E72885}">
      <dgm:prSet custT="1"/>
      <dgm:spPr/>
      <dgm:t>
        <a:bodyPr/>
        <a:lstStyle/>
        <a:p>
          <a:pPr rtl="0"/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Contents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4ACC3112-8B6F-47E3-A705-3F761784BF9E}" type="parTrans" cxnId="{CC0CF5E8-A12C-4419-AD34-81495BE455A3}">
      <dgm:prSet/>
      <dgm:spPr/>
      <dgm:t>
        <a:bodyPr/>
        <a:lstStyle/>
        <a:p>
          <a:endParaRPr lang="en-US"/>
        </a:p>
      </dgm:t>
    </dgm:pt>
    <dgm:pt modelId="{D494B04C-8F03-4591-B29E-A94BD2FDB47D}" type="sibTrans" cxnId="{CC0CF5E8-A12C-4419-AD34-81495BE455A3}">
      <dgm:prSet/>
      <dgm:spPr/>
      <dgm:t>
        <a:bodyPr/>
        <a:lstStyle/>
        <a:p>
          <a:endParaRPr lang="en-US"/>
        </a:p>
      </dgm:t>
    </dgm:pt>
    <dgm:pt modelId="{1F0DE2B2-47B3-43E6-9030-378CB80DCBEA}" type="pres">
      <dgm:prSet presAssocID="{41570FED-BF8F-4C11-95D1-72FECB4EAD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3F232E-5808-4FA3-B60E-97CF0DEA1C4F}" type="pres">
      <dgm:prSet presAssocID="{CECA82CC-251F-4727-BF57-C291F6E728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E78976-B85C-446A-9298-D5587A6B24B9}" type="presOf" srcId="{41570FED-BF8F-4C11-95D1-72FECB4EADBA}" destId="{1F0DE2B2-47B3-43E6-9030-378CB80DCBEA}" srcOrd="0" destOrd="0" presId="urn:microsoft.com/office/officeart/2005/8/layout/vList2"/>
    <dgm:cxn modelId="{EFF540B2-16A0-4EEB-908A-351B5B5B55AA}" type="presOf" srcId="{CECA82CC-251F-4727-BF57-C291F6E72885}" destId="{443F232E-5808-4FA3-B60E-97CF0DEA1C4F}" srcOrd="0" destOrd="0" presId="urn:microsoft.com/office/officeart/2005/8/layout/vList2"/>
    <dgm:cxn modelId="{CC0CF5E8-A12C-4419-AD34-81495BE455A3}" srcId="{41570FED-BF8F-4C11-95D1-72FECB4EADBA}" destId="{CECA82CC-251F-4727-BF57-C291F6E72885}" srcOrd="0" destOrd="0" parTransId="{4ACC3112-8B6F-47E3-A705-3F761784BF9E}" sibTransId="{D494B04C-8F03-4591-B29E-A94BD2FDB47D}"/>
    <dgm:cxn modelId="{B05E5C97-94AF-4039-AA0F-B69803F20271}" type="presParOf" srcId="{1F0DE2B2-47B3-43E6-9030-378CB80DCBEA}" destId="{443F232E-5808-4FA3-B60E-97CF0DEA1C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BC231-B631-4781-9CCA-E183730BE7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A91472-36C5-4EA2-8C68-579E72C4F242}">
      <dgm:prSet/>
      <dgm:spPr/>
      <dgm:t>
        <a:bodyPr/>
        <a:lstStyle/>
        <a:p>
          <a:pPr rtl="0"/>
          <a:r>
            <a:rPr lang="en-US" dirty="0" smtClean="0"/>
            <a:t>Project Background</a:t>
          </a:r>
          <a:endParaRPr lang="en-US" dirty="0"/>
        </a:p>
      </dgm:t>
    </dgm:pt>
    <dgm:pt modelId="{6398262B-576A-4631-869F-2CD1446FC72B}" type="parTrans" cxnId="{CB72959D-1471-4A23-B3FD-C1FAF8CFECCA}">
      <dgm:prSet/>
      <dgm:spPr/>
      <dgm:t>
        <a:bodyPr/>
        <a:lstStyle/>
        <a:p>
          <a:endParaRPr lang="en-US"/>
        </a:p>
      </dgm:t>
    </dgm:pt>
    <dgm:pt modelId="{B7C1B9D3-2472-4E09-A5CF-8E37710EA01C}" type="sibTrans" cxnId="{CB72959D-1471-4A23-B3FD-C1FAF8CFECCA}">
      <dgm:prSet/>
      <dgm:spPr/>
      <dgm:t>
        <a:bodyPr/>
        <a:lstStyle/>
        <a:p>
          <a:endParaRPr lang="en-US"/>
        </a:p>
      </dgm:t>
    </dgm:pt>
    <dgm:pt modelId="{FDF5D135-0CA3-4B1F-B091-8100899FC778}" type="pres">
      <dgm:prSet presAssocID="{815BC231-B631-4781-9CCA-E183730BE7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397F1C-A75D-4C2A-A55F-517A2A5EB1DC}" type="pres">
      <dgm:prSet presAssocID="{FEA91472-36C5-4EA2-8C68-579E72C4F24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72959D-1471-4A23-B3FD-C1FAF8CFECCA}" srcId="{815BC231-B631-4781-9CCA-E183730BE78B}" destId="{FEA91472-36C5-4EA2-8C68-579E72C4F242}" srcOrd="0" destOrd="0" parTransId="{6398262B-576A-4631-869F-2CD1446FC72B}" sibTransId="{B7C1B9D3-2472-4E09-A5CF-8E37710EA01C}"/>
    <dgm:cxn modelId="{8A00E84A-F216-4198-BA15-FE49B59EF3A8}" type="presOf" srcId="{FEA91472-36C5-4EA2-8C68-579E72C4F242}" destId="{DF397F1C-A75D-4C2A-A55F-517A2A5EB1DC}" srcOrd="0" destOrd="0" presId="urn:microsoft.com/office/officeart/2005/8/layout/vList2"/>
    <dgm:cxn modelId="{DCA6F6F8-8495-4B06-B6AC-FE4A250FFB45}" type="presOf" srcId="{815BC231-B631-4781-9CCA-E183730BE78B}" destId="{FDF5D135-0CA3-4B1F-B091-8100899FC778}" srcOrd="0" destOrd="0" presId="urn:microsoft.com/office/officeart/2005/8/layout/vList2"/>
    <dgm:cxn modelId="{4F122822-E42B-4CC5-B8CA-2770B38E804A}" type="presParOf" srcId="{FDF5D135-0CA3-4B1F-B091-8100899FC778}" destId="{DF397F1C-A75D-4C2A-A55F-517A2A5EB1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49D36C-C2A5-4497-8DD2-2AB3F47137EA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B02D626-7AB0-40C1-A193-FF765C5EC1BE}">
      <dgm:prSet custT="1"/>
      <dgm:spPr/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The project is designing of Recreation Centre in Nablus, The building contains of three floors, basement, ground floor</a:t>
          </a:r>
          <a:r>
            <a:rPr lang="en-US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anf 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first floor.</a:t>
          </a:r>
        </a:p>
      </dgm:t>
    </dgm:pt>
    <dgm:pt modelId="{B04BCDDB-BE62-48BF-9E54-37D40CB5BC60}" type="parTrans" cxnId="{AFDD5B6E-792E-4F38-9EBD-F2ED45E130DF}">
      <dgm:prSet/>
      <dgm:spPr/>
      <dgm:t>
        <a:bodyPr/>
        <a:lstStyle/>
        <a:p>
          <a:endParaRPr lang="en-US"/>
        </a:p>
      </dgm:t>
    </dgm:pt>
    <dgm:pt modelId="{99BC86A1-A62B-4662-BBE2-F7389DB24C92}" type="sibTrans" cxnId="{AFDD5B6E-792E-4F38-9EBD-F2ED45E130DF}">
      <dgm:prSet/>
      <dgm:spPr/>
      <dgm:t>
        <a:bodyPr/>
        <a:lstStyle/>
        <a:p>
          <a:endParaRPr lang="en-US"/>
        </a:p>
      </dgm:t>
    </dgm:pt>
    <dgm:pt modelId="{64EBD9A9-FA79-4973-8ED7-CA910B90E8C1}" type="pres">
      <dgm:prSet presAssocID="{A649D36C-C2A5-4497-8DD2-2AB3F47137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F6F9D9-F1B2-466C-A119-268CA9762499}" type="pres">
      <dgm:prSet presAssocID="{FB02D626-7AB0-40C1-A193-FF765C5EC1BE}" presName="parentText" presStyleLbl="node1" presStyleIdx="0" presStyleCnt="1" custScaleX="98095" custScaleY="834456" custLinFactY="72758" custLinFactNeighborX="887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59FCF6-D170-4912-93B7-867E24F50088}" type="presOf" srcId="{FB02D626-7AB0-40C1-A193-FF765C5EC1BE}" destId="{25F6F9D9-F1B2-466C-A119-268CA9762499}" srcOrd="0" destOrd="0" presId="urn:microsoft.com/office/officeart/2005/8/layout/vList2"/>
    <dgm:cxn modelId="{AFDD5B6E-792E-4F38-9EBD-F2ED45E130DF}" srcId="{A649D36C-C2A5-4497-8DD2-2AB3F47137EA}" destId="{FB02D626-7AB0-40C1-A193-FF765C5EC1BE}" srcOrd="0" destOrd="0" parTransId="{B04BCDDB-BE62-48BF-9E54-37D40CB5BC60}" sibTransId="{99BC86A1-A62B-4662-BBE2-F7389DB24C92}"/>
    <dgm:cxn modelId="{4057B7F0-6A1D-4D9D-BF64-50BFACF83235}" type="presOf" srcId="{A649D36C-C2A5-4497-8DD2-2AB3F47137EA}" destId="{64EBD9A9-FA79-4973-8ED7-CA910B90E8C1}" srcOrd="0" destOrd="0" presId="urn:microsoft.com/office/officeart/2005/8/layout/vList2"/>
    <dgm:cxn modelId="{F8B8DF09-E39E-41DE-8998-D7EE7300B075}" type="presParOf" srcId="{64EBD9A9-FA79-4973-8ED7-CA910B90E8C1}" destId="{25F6F9D9-F1B2-466C-A119-268CA97624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D218A9-794E-4285-9A7D-7C7C70C19E6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52C880-4E59-4BDA-B5D9-154408450142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6B7F2E76-3743-4E90-9DFC-EBA2911A0776}" type="parTrans" cxnId="{8FE2A653-26D0-4421-85A8-1D4010555CBF}">
      <dgm:prSet/>
      <dgm:spPr/>
      <dgm:t>
        <a:bodyPr/>
        <a:lstStyle/>
        <a:p>
          <a:endParaRPr lang="en-US"/>
        </a:p>
      </dgm:t>
    </dgm:pt>
    <dgm:pt modelId="{B90C8B8D-1A5C-4898-95FE-8794CF44859B}" type="sibTrans" cxnId="{8FE2A653-26D0-4421-85A8-1D4010555CBF}">
      <dgm:prSet/>
      <dgm:spPr/>
      <dgm:t>
        <a:bodyPr/>
        <a:lstStyle/>
        <a:p>
          <a:endParaRPr lang="en-US"/>
        </a:p>
      </dgm:t>
    </dgm:pt>
    <dgm:pt modelId="{470A9279-CF2E-4DB5-B4D2-A510A7BAC49A}">
      <dgm:prSet phldrT="[Text]"/>
      <dgm:spPr/>
      <dgm:t>
        <a:bodyPr/>
        <a:lstStyle/>
        <a:p>
          <a:r>
            <a:rPr lang="en-US" dirty="0" smtClean="0"/>
            <a:t>Dark colored .</a:t>
          </a:r>
          <a:endParaRPr lang="en-US" dirty="0"/>
        </a:p>
      </dgm:t>
    </dgm:pt>
    <dgm:pt modelId="{367EB9FB-35EC-4D22-9133-03C85A000341}" type="parTrans" cxnId="{4141632E-5993-46D3-90E2-81A3C553D73F}">
      <dgm:prSet/>
      <dgm:spPr/>
      <dgm:t>
        <a:bodyPr/>
        <a:lstStyle/>
        <a:p>
          <a:endParaRPr lang="en-US"/>
        </a:p>
      </dgm:t>
    </dgm:pt>
    <dgm:pt modelId="{B5AEBC41-261E-4C52-A3D6-3617BF6C2D35}" type="sibTrans" cxnId="{4141632E-5993-46D3-90E2-81A3C553D73F}">
      <dgm:prSet/>
      <dgm:spPr/>
      <dgm:t>
        <a:bodyPr/>
        <a:lstStyle/>
        <a:p>
          <a:endParaRPr lang="en-US"/>
        </a:p>
      </dgm:t>
    </dgm:pt>
    <dgm:pt modelId="{F6001DC7-719A-40F0-A547-264A94DCEAC7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334F400B-6DE5-40B4-8AB0-BB2E109B71AC}" type="parTrans" cxnId="{A19FFC13-7940-4C16-AD37-B17E9C4BCBBE}">
      <dgm:prSet/>
      <dgm:spPr/>
      <dgm:t>
        <a:bodyPr/>
        <a:lstStyle/>
        <a:p>
          <a:endParaRPr lang="en-US"/>
        </a:p>
      </dgm:t>
    </dgm:pt>
    <dgm:pt modelId="{4D4EC025-1131-4D3C-8FD4-61FF422FC81A}" type="sibTrans" cxnId="{A19FFC13-7940-4C16-AD37-B17E9C4BCBBE}">
      <dgm:prSet/>
      <dgm:spPr/>
      <dgm:t>
        <a:bodyPr/>
        <a:lstStyle/>
        <a:p>
          <a:endParaRPr lang="en-US"/>
        </a:p>
      </dgm:t>
    </dgm:pt>
    <dgm:pt modelId="{2BEC98BD-897D-4F52-9186-4200BC4D6035}">
      <dgm:prSet phldrT="[Text]"/>
      <dgm:spPr/>
      <dgm:t>
        <a:bodyPr/>
        <a:lstStyle/>
        <a:p>
          <a:r>
            <a:rPr lang="en-US" dirty="0" smtClean="0"/>
            <a:t>Reflection factor of about 75% of the wall area.</a:t>
          </a:r>
          <a:endParaRPr lang="en-US" dirty="0"/>
        </a:p>
      </dgm:t>
    </dgm:pt>
    <dgm:pt modelId="{9D384C12-A8F5-4DED-9E37-C947A7CF5460}" type="parTrans" cxnId="{436BCE7B-6EE5-40A8-921B-FB75F3369100}">
      <dgm:prSet/>
      <dgm:spPr/>
      <dgm:t>
        <a:bodyPr/>
        <a:lstStyle/>
        <a:p>
          <a:endParaRPr lang="en-US"/>
        </a:p>
      </dgm:t>
    </dgm:pt>
    <dgm:pt modelId="{E3815378-2211-4E68-B1C3-04C11578BA50}" type="sibTrans" cxnId="{436BCE7B-6EE5-40A8-921B-FB75F3369100}">
      <dgm:prSet/>
      <dgm:spPr/>
      <dgm:t>
        <a:bodyPr/>
        <a:lstStyle/>
        <a:p>
          <a:endParaRPr lang="en-US"/>
        </a:p>
      </dgm:t>
    </dgm:pt>
    <dgm:pt modelId="{46023293-10D6-4A06-BC48-8CCC997FBCCF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6D54E41-E6C0-431D-852B-6458430621DB}" type="parTrans" cxnId="{A474CBCB-A2F1-4BA1-BB23-495983775F6B}">
      <dgm:prSet/>
      <dgm:spPr/>
      <dgm:t>
        <a:bodyPr/>
        <a:lstStyle/>
        <a:p>
          <a:endParaRPr lang="en-US"/>
        </a:p>
      </dgm:t>
    </dgm:pt>
    <dgm:pt modelId="{3625C867-0DA4-433B-95EA-99A2AEB77C17}" type="sibTrans" cxnId="{A474CBCB-A2F1-4BA1-BB23-495983775F6B}">
      <dgm:prSet/>
      <dgm:spPr/>
      <dgm:t>
        <a:bodyPr/>
        <a:lstStyle/>
        <a:p>
          <a:endParaRPr lang="en-US"/>
        </a:p>
      </dgm:t>
    </dgm:pt>
    <dgm:pt modelId="{7A97DE1B-0487-47A2-A2E5-5E7C398B4640}">
      <dgm:prSet/>
      <dgm:spPr/>
      <dgm:t>
        <a:bodyPr/>
        <a:lstStyle/>
        <a:p>
          <a:r>
            <a:rPr lang="en-US" dirty="0" smtClean="0"/>
            <a:t>Thickness more than 4 mm</a:t>
          </a:r>
          <a:endParaRPr lang="en-US" dirty="0"/>
        </a:p>
      </dgm:t>
    </dgm:pt>
    <dgm:pt modelId="{10B2FCF6-641C-46E1-B67C-22F6A3963A7E}" type="parTrans" cxnId="{B442F1AE-FD20-4826-9A51-20261F5FF5BE}">
      <dgm:prSet/>
      <dgm:spPr/>
      <dgm:t>
        <a:bodyPr/>
        <a:lstStyle/>
        <a:p>
          <a:endParaRPr lang="en-US"/>
        </a:p>
      </dgm:t>
    </dgm:pt>
    <dgm:pt modelId="{01C77D75-7507-49D5-8FC0-6BB5E81DD693}" type="sibTrans" cxnId="{B442F1AE-FD20-4826-9A51-20261F5FF5BE}">
      <dgm:prSet/>
      <dgm:spPr/>
      <dgm:t>
        <a:bodyPr/>
        <a:lstStyle/>
        <a:p>
          <a:endParaRPr lang="en-US"/>
        </a:p>
      </dgm:t>
    </dgm:pt>
    <dgm:pt modelId="{D7395EAD-D8E2-49D4-871B-DF613D34CC30}" type="pres">
      <dgm:prSet presAssocID="{A9D218A9-794E-4285-9A7D-7C7C70C19E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D6CF2E-6B60-439B-BA96-A8D89172E0CF}" type="pres">
      <dgm:prSet presAssocID="{EF52C880-4E59-4BDA-B5D9-154408450142}" presName="composite" presStyleCnt="0"/>
      <dgm:spPr/>
    </dgm:pt>
    <dgm:pt modelId="{81F6027D-D932-44A7-9AB4-15EDF00E4DDE}" type="pres">
      <dgm:prSet presAssocID="{EF52C880-4E59-4BDA-B5D9-15440845014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DC6AD-0050-4CBE-8A15-4B4CE8ACD77B}" type="pres">
      <dgm:prSet presAssocID="{EF52C880-4E59-4BDA-B5D9-15440845014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99E0E-8EDF-4386-981C-377114CF42D6}" type="pres">
      <dgm:prSet presAssocID="{B90C8B8D-1A5C-4898-95FE-8794CF44859B}" presName="sp" presStyleCnt="0"/>
      <dgm:spPr/>
    </dgm:pt>
    <dgm:pt modelId="{8AB946AA-7E77-44D2-9393-C4FA620E41D4}" type="pres">
      <dgm:prSet presAssocID="{F6001DC7-719A-40F0-A547-264A94DCEAC7}" presName="composite" presStyleCnt="0"/>
      <dgm:spPr/>
    </dgm:pt>
    <dgm:pt modelId="{39A39DAC-051D-4FD8-9837-3830DD5184F9}" type="pres">
      <dgm:prSet presAssocID="{F6001DC7-719A-40F0-A547-264A94DCEAC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1A37F-F6A2-4936-9E96-A1F16FE08440}" type="pres">
      <dgm:prSet presAssocID="{F6001DC7-719A-40F0-A547-264A94DCEAC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C7054-B621-4AE5-AFB6-E712C31CE312}" type="pres">
      <dgm:prSet presAssocID="{4D4EC025-1131-4D3C-8FD4-61FF422FC81A}" presName="sp" presStyleCnt="0"/>
      <dgm:spPr/>
    </dgm:pt>
    <dgm:pt modelId="{C6FBB338-DC86-4989-8533-EC29C935FDE4}" type="pres">
      <dgm:prSet presAssocID="{46023293-10D6-4A06-BC48-8CCC997FBCCF}" presName="composite" presStyleCnt="0"/>
      <dgm:spPr/>
    </dgm:pt>
    <dgm:pt modelId="{9B086F83-2E5D-4451-A137-9AD055EF0611}" type="pres">
      <dgm:prSet presAssocID="{46023293-10D6-4A06-BC48-8CCC997FBCC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87C9E-C251-4B20-AD3A-D4AA2358BF94}" type="pres">
      <dgm:prSet presAssocID="{46023293-10D6-4A06-BC48-8CCC997FBCC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42F1AE-FD20-4826-9A51-20261F5FF5BE}" srcId="{F6001DC7-719A-40F0-A547-264A94DCEAC7}" destId="{7A97DE1B-0487-47A2-A2E5-5E7C398B4640}" srcOrd="0" destOrd="0" parTransId="{10B2FCF6-641C-46E1-B67C-22F6A3963A7E}" sibTransId="{01C77D75-7507-49D5-8FC0-6BB5E81DD693}"/>
    <dgm:cxn modelId="{6D708011-EC00-44A6-A231-62D9EDC08157}" type="presOf" srcId="{2BEC98BD-897D-4F52-9186-4200BC4D6035}" destId="{57687C9E-C251-4B20-AD3A-D4AA2358BF94}" srcOrd="0" destOrd="0" presId="urn:microsoft.com/office/officeart/2005/8/layout/chevron2"/>
    <dgm:cxn modelId="{A474CBCB-A2F1-4BA1-BB23-495983775F6B}" srcId="{A9D218A9-794E-4285-9A7D-7C7C70C19E69}" destId="{46023293-10D6-4A06-BC48-8CCC997FBCCF}" srcOrd="2" destOrd="0" parTransId="{F6D54E41-E6C0-431D-852B-6458430621DB}" sibTransId="{3625C867-0DA4-433B-95EA-99A2AEB77C17}"/>
    <dgm:cxn modelId="{3C5C559C-A5AD-4F15-B5CE-FA8103D9240D}" type="presOf" srcId="{7A97DE1B-0487-47A2-A2E5-5E7C398B4640}" destId="{9061A37F-F6A2-4936-9E96-A1F16FE08440}" srcOrd="0" destOrd="0" presId="urn:microsoft.com/office/officeart/2005/8/layout/chevron2"/>
    <dgm:cxn modelId="{B54BA90A-1F83-46ED-A6C7-5D59B2526AC9}" type="presOf" srcId="{A9D218A9-794E-4285-9A7D-7C7C70C19E69}" destId="{D7395EAD-D8E2-49D4-871B-DF613D34CC30}" srcOrd="0" destOrd="0" presId="urn:microsoft.com/office/officeart/2005/8/layout/chevron2"/>
    <dgm:cxn modelId="{DA384345-4691-4007-8848-448F2D2D6D31}" type="presOf" srcId="{46023293-10D6-4A06-BC48-8CCC997FBCCF}" destId="{9B086F83-2E5D-4451-A137-9AD055EF0611}" srcOrd="0" destOrd="0" presId="urn:microsoft.com/office/officeart/2005/8/layout/chevron2"/>
    <dgm:cxn modelId="{8FE2A653-26D0-4421-85A8-1D4010555CBF}" srcId="{A9D218A9-794E-4285-9A7D-7C7C70C19E69}" destId="{EF52C880-4E59-4BDA-B5D9-154408450142}" srcOrd="0" destOrd="0" parTransId="{6B7F2E76-3743-4E90-9DFC-EBA2911A0776}" sibTransId="{B90C8B8D-1A5C-4898-95FE-8794CF44859B}"/>
    <dgm:cxn modelId="{6EE13F8F-A319-4CCE-9AAD-C71156C941FE}" type="presOf" srcId="{470A9279-CF2E-4DB5-B4D2-A510A7BAC49A}" destId="{7E7DC6AD-0050-4CBE-8A15-4B4CE8ACD77B}" srcOrd="0" destOrd="0" presId="urn:microsoft.com/office/officeart/2005/8/layout/chevron2"/>
    <dgm:cxn modelId="{4141632E-5993-46D3-90E2-81A3C553D73F}" srcId="{EF52C880-4E59-4BDA-B5D9-154408450142}" destId="{470A9279-CF2E-4DB5-B4D2-A510A7BAC49A}" srcOrd="0" destOrd="0" parTransId="{367EB9FB-35EC-4D22-9133-03C85A000341}" sibTransId="{B5AEBC41-261E-4C52-A3D6-3617BF6C2D35}"/>
    <dgm:cxn modelId="{436BCE7B-6EE5-40A8-921B-FB75F3369100}" srcId="{46023293-10D6-4A06-BC48-8CCC997FBCCF}" destId="{2BEC98BD-897D-4F52-9186-4200BC4D6035}" srcOrd="0" destOrd="0" parTransId="{9D384C12-A8F5-4DED-9E37-C947A7CF5460}" sibTransId="{E3815378-2211-4E68-B1C3-04C11578BA50}"/>
    <dgm:cxn modelId="{4B60D115-36FA-4D06-9FEB-D6DAB37A778E}" type="presOf" srcId="{F6001DC7-719A-40F0-A547-264A94DCEAC7}" destId="{39A39DAC-051D-4FD8-9837-3830DD5184F9}" srcOrd="0" destOrd="0" presId="urn:microsoft.com/office/officeart/2005/8/layout/chevron2"/>
    <dgm:cxn modelId="{FECB10A4-4C76-4A91-9DF8-25F0C3573351}" type="presOf" srcId="{EF52C880-4E59-4BDA-B5D9-154408450142}" destId="{81F6027D-D932-44A7-9AB4-15EDF00E4DDE}" srcOrd="0" destOrd="0" presId="urn:microsoft.com/office/officeart/2005/8/layout/chevron2"/>
    <dgm:cxn modelId="{A19FFC13-7940-4C16-AD37-B17E9C4BCBBE}" srcId="{A9D218A9-794E-4285-9A7D-7C7C70C19E69}" destId="{F6001DC7-719A-40F0-A547-264A94DCEAC7}" srcOrd="1" destOrd="0" parTransId="{334F400B-6DE5-40B4-8AB0-BB2E109B71AC}" sibTransId="{4D4EC025-1131-4D3C-8FD4-61FF422FC81A}"/>
    <dgm:cxn modelId="{BF1B59D3-6B3A-4D1D-A3EB-C1581F535E95}" type="presParOf" srcId="{D7395EAD-D8E2-49D4-871B-DF613D34CC30}" destId="{E9D6CF2E-6B60-439B-BA96-A8D89172E0CF}" srcOrd="0" destOrd="0" presId="urn:microsoft.com/office/officeart/2005/8/layout/chevron2"/>
    <dgm:cxn modelId="{AD36CCCE-5645-4DA2-9B14-9BA14AF3AFDB}" type="presParOf" srcId="{E9D6CF2E-6B60-439B-BA96-A8D89172E0CF}" destId="{81F6027D-D932-44A7-9AB4-15EDF00E4DDE}" srcOrd="0" destOrd="0" presId="urn:microsoft.com/office/officeart/2005/8/layout/chevron2"/>
    <dgm:cxn modelId="{106AF279-CFE8-48C7-9E41-F2EE3183664A}" type="presParOf" srcId="{E9D6CF2E-6B60-439B-BA96-A8D89172E0CF}" destId="{7E7DC6AD-0050-4CBE-8A15-4B4CE8ACD77B}" srcOrd="1" destOrd="0" presId="urn:microsoft.com/office/officeart/2005/8/layout/chevron2"/>
    <dgm:cxn modelId="{BBC8E766-9D89-48D2-B801-A719334D2128}" type="presParOf" srcId="{D7395EAD-D8E2-49D4-871B-DF613D34CC30}" destId="{CCD99E0E-8EDF-4386-981C-377114CF42D6}" srcOrd="1" destOrd="0" presId="urn:microsoft.com/office/officeart/2005/8/layout/chevron2"/>
    <dgm:cxn modelId="{A0399149-3E94-4FCC-BA6B-B481B3B4BB11}" type="presParOf" srcId="{D7395EAD-D8E2-49D4-871B-DF613D34CC30}" destId="{8AB946AA-7E77-44D2-9393-C4FA620E41D4}" srcOrd="2" destOrd="0" presId="urn:microsoft.com/office/officeart/2005/8/layout/chevron2"/>
    <dgm:cxn modelId="{F9BE7677-9188-41F9-88C6-B2110D68D1DC}" type="presParOf" srcId="{8AB946AA-7E77-44D2-9393-C4FA620E41D4}" destId="{39A39DAC-051D-4FD8-9837-3830DD5184F9}" srcOrd="0" destOrd="0" presId="urn:microsoft.com/office/officeart/2005/8/layout/chevron2"/>
    <dgm:cxn modelId="{C370FB39-72F4-4511-8CAD-2189DFAE46D8}" type="presParOf" srcId="{8AB946AA-7E77-44D2-9393-C4FA620E41D4}" destId="{9061A37F-F6A2-4936-9E96-A1F16FE08440}" srcOrd="1" destOrd="0" presId="urn:microsoft.com/office/officeart/2005/8/layout/chevron2"/>
    <dgm:cxn modelId="{F93C8477-62E3-4D2F-8D26-3AF33C21B5E1}" type="presParOf" srcId="{D7395EAD-D8E2-49D4-871B-DF613D34CC30}" destId="{8D5C7054-B621-4AE5-AFB6-E712C31CE312}" srcOrd="3" destOrd="0" presId="urn:microsoft.com/office/officeart/2005/8/layout/chevron2"/>
    <dgm:cxn modelId="{ADB78A33-BC2D-4454-881D-554FC4CE9838}" type="presParOf" srcId="{D7395EAD-D8E2-49D4-871B-DF613D34CC30}" destId="{C6FBB338-DC86-4989-8533-EC29C935FDE4}" srcOrd="4" destOrd="0" presId="urn:microsoft.com/office/officeart/2005/8/layout/chevron2"/>
    <dgm:cxn modelId="{E33804A3-D6F0-48C3-A660-63F550A50C7B}" type="presParOf" srcId="{C6FBB338-DC86-4989-8533-EC29C935FDE4}" destId="{9B086F83-2E5D-4451-A137-9AD055EF0611}" srcOrd="0" destOrd="0" presId="urn:microsoft.com/office/officeart/2005/8/layout/chevron2"/>
    <dgm:cxn modelId="{42251157-EE6F-4E4F-BF9B-8DA04CAF8DA8}" type="presParOf" srcId="{C6FBB338-DC86-4989-8533-EC29C935FDE4}" destId="{57687C9E-C251-4B20-AD3A-D4AA2358BF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E58CDB-5747-463F-8A6E-80BD101857D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D3217D-7549-48D0-AE79-23FBFD03969D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A9B37D1D-AB45-46C8-96D3-F53F7285727D}" type="parTrans" cxnId="{7E2DB455-68BA-4296-8255-80EF0376CFAE}">
      <dgm:prSet/>
      <dgm:spPr/>
      <dgm:t>
        <a:bodyPr/>
        <a:lstStyle/>
        <a:p>
          <a:endParaRPr lang="en-US"/>
        </a:p>
      </dgm:t>
    </dgm:pt>
    <dgm:pt modelId="{1E84E04E-C7BA-492E-AB58-7D64204A23D9}" type="sibTrans" cxnId="{7E2DB455-68BA-4296-8255-80EF0376CFAE}">
      <dgm:prSet/>
      <dgm:spPr/>
      <dgm:t>
        <a:bodyPr/>
        <a:lstStyle/>
        <a:p>
          <a:endParaRPr lang="en-US"/>
        </a:p>
      </dgm:t>
    </dgm:pt>
    <dgm:pt modelId="{A340B9B1-70A3-4E29-8ED1-BD4189258A89}">
      <dgm:prSet phldrT="[Text]"/>
      <dgm:spPr/>
      <dgm:t>
        <a:bodyPr/>
        <a:lstStyle/>
        <a:p>
          <a:r>
            <a:rPr lang="en-US" dirty="0" smtClean="0"/>
            <a:t>Lighting.</a:t>
          </a:r>
          <a:endParaRPr lang="en-US" dirty="0"/>
        </a:p>
      </dgm:t>
    </dgm:pt>
    <dgm:pt modelId="{5696700E-A966-4588-B911-70937BBA4512}" type="parTrans" cxnId="{7DF571D7-F716-44FC-8D62-19B184EF7A35}">
      <dgm:prSet/>
      <dgm:spPr/>
      <dgm:t>
        <a:bodyPr/>
        <a:lstStyle/>
        <a:p>
          <a:endParaRPr lang="en-US"/>
        </a:p>
      </dgm:t>
    </dgm:pt>
    <dgm:pt modelId="{00F51FCB-94F3-44C6-854D-B20D14986126}" type="sibTrans" cxnId="{7DF571D7-F716-44FC-8D62-19B184EF7A35}">
      <dgm:prSet/>
      <dgm:spPr/>
      <dgm:t>
        <a:bodyPr/>
        <a:lstStyle/>
        <a:p>
          <a:endParaRPr lang="en-US"/>
        </a:p>
      </dgm:t>
    </dgm:pt>
    <dgm:pt modelId="{FAC36D39-BC2B-492B-B6A3-D9D5D2E08DF3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1AB65796-51E9-48CC-BE57-D255AEA06DE0}" type="parTrans" cxnId="{B9F84E84-0641-409C-B83A-16B42EBD89B6}">
      <dgm:prSet/>
      <dgm:spPr/>
      <dgm:t>
        <a:bodyPr/>
        <a:lstStyle/>
        <a:p>
          <a:endParaRPr lang="en-US"/>
        </a:p>
      </dgm:t>
    </dgm:pt>
    <dgm:pt modelId="{1649B929-432F-4FD5-90C6-94A43BFC2D48}" type="sibTrans" cxnId="{B9F84E84-0641-409C-B83A-16B42EBD89B6}">
      <dgm:prSet/>
      <dgm:spPr/>
      <dgm:t>
        <a:bodyPr/>
        <a:lstStyle/>
        <a:p>
          <a:endParaRPr lang="en-US"/>
        </a:p>
      </dgm:t>
    </dgm:pt>
    <dgm:pt modelId="{9044C9AE-4D64-4D44-AA68-35C38EC2BFAC}">
      <dgm:prSet phldrT="[Text]"/>
      <dgm:spPr/>
      <dgm:t>
        <a:bodyPr/>
        <a:lstStyle/>
        <a:p>
          <a:r>
            <a:rPr lang="en-US" dirty="0" smtClean="0"/>
            <a:t>Power.</a:t>
          </a:r>
          <a:endParaRPr lang="en-US" dirty="0"/>
        </a:p>
      </dgm:t>
    </dgm:pt>
    <dgm:pt modelId="{1CEFD540-6539-4288-8FA0-A6E839E707F5}" type="parTrans" cxnId="{3A6AE319-7EFD-4550-9C68-AFD1075DE367}">
      <dgm:prSet/>
      <dgm:spPr/>
      <dgm:t>
        <a:bodyPr/>
        <a:lstStyle/>
        <a:p>
          <a:endParaRPr lang="en-US"/>
        </a:p>
      </dgm:t>
    </dgm:pt>
    <dgm:pt modelId="{EC2C63DB-EAD2-448A-AFD1-9A4FAF1A57BC}" type="sibTrans" cxnId="{3A6AE319-7EFD-4550-9C68-AFD1075DE367}">
      <dgm:prSet/>
      <dgm:spPr/>
      <dgm:t>
        <a:bodyPr/>
        <a:lstStyle/>
        <a:p>
          <a:endParaRPr lang="en-US"/>
        </a:p>
      </dgm:t>
    </dgm:pt>
    <dgm:pt modelId="{6644698A-058C-4489-8C3D-1618AA2100A7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C0051785-5D39-4DC9-931E-41BCFA3D3E4B}" type="parTrans" cxnId="{D983EC88-5E07-416D-818E-0392D6C1BA60}">
      <dgm:prSet/>
      <dgm:spPr/>
      <dgm:t>
        <a:bodyPr/>
        <a:lstStyle/>
        <a:p>
          <a:endParaRPr lang="en-US"/>
        </a:p>
      </dgm:t>
    </dgm:pt>
    <dgm:pt modelId="{89F79A37-6AB6-408A-B9BB-385C8A006B30}" type="sibTrans" cxnId="{D983EC88-5E07-416D-818E-0392D6C1BA60}">
      <dgm:prSet/>
      <dgm:spPr/>
      <dgm:t>
        <a:bodyPr/>
        <a:lstStyle/>
        <a:p>
          <a:endParaRPr lang="en-US"/>
        </a:p>
      </dgm:t>
    </dgm:pt>
    <dgm:pt modelId="{639B4C9C-A0FD-45D9-85FB-92DE92B6BF1E}">
      <dgm:prSet phldrT="[Text]"/>
      <dgm:spPr/>
      <dgm:t>
        <a:bodyPr/>
        <a:lstStyle/>
        <a:p>
          <a:r>
            <a:rPr lang="en-US" dirty="0" smtClean="0"/>
            <a:t>Low current and Fire resisting</a:t>
          </a:r>
          <a:endParaRPr lang="en-US" dirty="0"/>
        </a:p>
      </dgm:t>
    </dgm:pt>
    <dgm:pt modelId="{B658CD8E-538F-434F-A93B-EEAA8048C10F}" type="parTrans" cxnId="{AE401F9C-83AE-4CEF-8174-52A4BD303161}">
      <dgm:prSet/>
      <dgm:spPr/>
      <dgm:t>
        <a:bodyPr/>
        <a:lstStyle/>
        <a:p>
          <a:endParaRPr lang="en-US"/>
        </a:p>
      </dgm:t>
    </dgm:pt>
    <dgm:pt modelId="{82A521BC-0E10-4F68-A55E-13C1B3715B41}" type="sibTrans" cxnId="{AE401F9C-83AE-4CEF-8174-52A4BD303161}">
      <dgm:prSet/>
      <dgm:spPr/>
      <dgm:t>
        <a:bodyPr/>
        <a:lstStyle/>
        <a:p>
          <a:endParaRPr lang="en-US"/>
        </a:p>
      </dgm:t>
    </dgm:pt>
    <dgm:pt modelId="{626FD508-2215-48DF-95DE-A706CF6FF600}" type="pres">
      <dgm:prSet presAssocID="{9EE58CDB-5747-463F-8A6E-80BD101857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ABE9E5-9BFD-4985-B92E-0BE9EA087168}" type="pres">
      <dgm:prSet presAssocID="{E2D3217D-7549-48D0-AE79-23FBFD03969D}" presName="composite" presStyleCnt="0"/>
      <dgm:spPr/>
    </dgm:pt>
    <dgm:pt modelId="{A9D2D0CB-2FEA-4D94-9C8B-7F120289250F}" type="pres">
      <dgm:prSet presAssocID="{E2D3217D-7549-48D0-AE79-23FBFD03969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E1313-80E3-49CB-B418-7B29726E80A7}" type="pres">
      <dgm:prSet presAssocID="{E2D3217D-7549-48D0-AE79-23FBFD03969D}" presName="descendantText" presStyleLbl="alignAcc1" presStyleIdx="0" presStyleCnt="3" custLinFactNeighborX="-957" custLinFactNeighborY="-2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17BA8-F6E4-4B7A-95AB-D9F6932EE385}" type="pres">
      <dgm:prSet presAssocID="{1E84E04E-C7BA-492E-AB58-7D64204A23D9}" presName="sp" presStyleCnt="0"/>
      <dgm:spPr/>
    </dgm:pt>
    <dgm:pt modelId="{A3BB941C-E279-486B-84D5-779BB109F756}" type="pres">
      <dgm:prSet presAssocID="{FAC36D39-BC2B-492B-B6A3-D9D5D2E08DF3}" presName="composite" presStyleCnt="0"/>
      <dgm:spPr/>
    </dgm:pt>
    <dgm:pt modelId="{8C5BEE8F-043F-4FCD-BCE2-7F41B5686D2D}" type="pres">
      <dgm:prSet presAssocID="{FAC36D39-BC2B-492B-B6A3-D9D5D2E08DF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A2F88-B9F9-48D6-98CB-5F20B614545B}" type="pres">
      <dgm:prSet presAssocID="{FAC36D39-BC2B-492B-B6A3-D9D5D2E08DF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DAEC2-458E-4AF8-8635-1411AB73C203}" type="pres">
      <dgm:prSet presAssocID="{1649B929-432F-4FD5-90C6-94A43BFC2D48}" presName="sp" presStyleCnt="0"/>
      <dgm:spPr/>
    </dgm:pt>
    <dgm:pt modelId="{EE03996E-FA53-4F9F-A382-E1EA00B096A0}" type="pres">
      <dgm:prSet presAssocID="{6644698A-058C-4489-8C3D-1618AA2100A7}" presName="composite" presStyleCnt="0"/>
      <dgm:spPr/>
    </dgm:pt>
    <dgm:pt modelId="{4A8461BC-D43E-4F62-BD5B-64FE7DB139ED}" type="pres">
      <dgm:prSet presAssocID="{6644698A-058C-4489-8C3D-1618AA2100A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953E7-665B-4FEB-94F0-28FE7F1AF28E}" type="pres">
      <dgm:prSet presAssocID="{6644698A-058C-4489-8C3D-1618AA2100A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F993B0-E4B3-4476-9010-F3B82D087A60}" type="presOf" srcId="{9EE58CDB-5747-463F-8A6E-80BD101857D8}" destId="{626FD508-2215-48DF-95DE-A706CF6FF600}" srcOrd="0" destOrd="0" presId="urn:microsoft.com/office/officeart/2005/8/layout/chevron2"/>
    <dgm:cxn modelId="{AE401F9C-83AE-4CEF-8174-52A4BD303161}" srcId="{6644698A-058C-4489-8C3D-1618AA2100A7}" destId="{639B4C9C-A0FD-45D9-85FB-92DE92B6BF1E}" srcOrd="0" destOrd="0" parTransId="{B658CD8E-538F-434F-A93B-EEAA8048C10F}" sibTransId="{82A521BC-0E10-4F68-A55E-13C1B3715B41}"/>
    <dgm:cxn modelId="{B9F84E84-0641-409C-B83A-16B42EBD89B6}" srcId="{9EE58CDB-5747-463F-8A6E-80BD101857D8}" destId="{FAC36D39-BC2B-492B-B6A3-D9D5D2E08DF3}" srcOrd="1" destOrd="0" parTransId="{1AB65796-51E9-48CC-BE57-D255AEA06DE0}" sibTransId="{1649B929-432F-4FD5-90C6-94A43BFC2D48}"/>
    <dgm:cxn modelId="{3A6AE319-7EFD-4550-9C68-AFD1075DE367}" srcId="{FAC36D39-BC2B-492B-B6A3-D9D5D2E08DF3}" destId="{9044C9AE-4D64-4D44-AA68-35C38EC2BFAC}" srcOrd="0" destOrd="0" parTransId="{1CEFD540-6539-4288-8FA0-A6E839E707F5}" sibTransId="{EC2C63DB-EAD2-448A-AFD1-9A4FAF1A57BC}"/>
    <dgm:cxn modelId="{9C521174-602F-4445-A65E-CA99060D31FA}" type="presOf" srcId="{A340B9B1-70A3-4E29-8ED1-BD4189258A89}" destId="{681E1313-80E3-49CB-B418-7B29726E80A7}" srcOrd="0" destOrd="0" presId="urn:microsoft.com/office/officeart/2005/8/layout/chevron2"/>
    <dgm:cxn modelId="{AD093E9E-3C48-403E-8538-B25215D107A4}" type="presOf" srcId="{9044C9AE-4D64-4D44-AA68-35C38EC2BFAC}" destId="{C9AA2F88-B9F9-48D6-98CB-5F20B614545B}" srcOrd="0" destOrd="0" presId="urn:microsoft.com/office/officeart/2005/8/layout/chevron2"/>
    <dgm:cxn modelId="{6FFEC533-366D-42A3-AC6E-F0A191E5A566}" type="presOf" srcId="{6644698A-058C-4489-8C3D-1618AA2100A7}" destId="{4A8461BC-D43E-4F62-BD5B-64FE7DB139ED}" srcOrd="0" destOrd="0" presId="urn:microsoft.com/office/officeart/2005/8/layout/chevron2"/>
    <dgm:cxn modelId="{A7B50E5B-0C1D-4D2E-9853-73AFFD32FA58}" type="presOf" srcId="{639B4C9C-A0FD-45D9-85FB-92DE92B6BF1E}" destId="{B7B953E7-665B-4FEB-94F0-28FE7F1AF28E}" srcOrd="0" destOrd="0" presId="urn:microsoft.com/office/officeart/2005/8/layout/chevron2"/>
    <dgm:cxn modelId="{7DF571D7-F716-44FC-8D62-19B184EF7A35}" srcId="{E2D3217D-7549-48D0-AE79-23FBFD03969D}" destId="{A340B9B1-70A3-4E29-8ED1-BD4189258A89}" srcOrd="0" destOrd="0" parTransId="{5696700E-A966-4588-B911-70937BBA4512}" sibTransId="{00F51FCB-94F3-44C6-854D-B20D14986126}"/>
    <dgm:cxn modelId="{7E2DB455-68BA-4296-8255-80EF0376CFAE}" srcId="{9EE58CDB-5747-463F-8A6E-80BD101857D8}" destId="{E2D3217D-7549-48D0-AE79-23FBFD03969D}" srcOrd="0" destOrd="0" parTransId="{A9B37D1D-AB45-46C8-96D3-F53F7285727D}" sibTransId="{1E84E04E-C7BA-492E-AB58-7D64204A23D9}"/>
    <dgm:cxn modelId="{D983EC88-5E07-416D-818E-0392D6C1BA60}" srcId="{9EE58CDB-5747-463F-8A6E-80BD101857D8}" destId="{6644698A-058C-4489-8C3D-1618AA2100A7}" srcOrd="2" destOrd="0" parTransId="{C0051785-5D39-4DC9-931E-41BCFA3D3E4B}" sibTransId="{89F79A37-6AB6-408A-B9BB-385C8A006B30}"/>
    <dgm:cxn modelId="{098D859C-AAD6-4DF9-A518-4EA0FCF71CC1}" type="presOf" srcId="{FAC36D39-BC2B-492B-B6A3-D9D5D2E08DF3}" destId="{8C5BEE8F-043F-4FCD-BCE2-7F41B5686D2D}" srcOrd="0" destOrd="0" presId="urn:microsoft.com/office/officeart/2005/8/layout/chevron2"/>
    <dgm:cxn modelId="{AB823A55-3EDA-46F4-93A5-1E74E2F422AB}" type="presOf" srcId="{E2D3217D-7549-48D0-AE79-23FBFD03969D}" destId="{A9D2D0CB-2FEA-4D94-9C8B-7F120289250F}" srcOrd="0" destOrd="0" presId="urn:microsoft.com/office/officeart/2005/8/layout/chevron2"/>
    <dgm:cxn modelId="{71CB2D4D-C82F-4CCA-8F28-2F7CE2F97469}" type="presParOf" srcId="{626FD508-2215-48DF-95DE-A706CF6FF600}" destId="{7CABE9E5-9BFD-4985-B92E-0BE9EA087168}" srcOrd="0" destOrd="0" presId="urn:microsoft.com/office/officeart/2005/8/layout/chevron2"/>
    <dgm:cxn modelId="{A08B4CE4-4E6A-4A89-BA3D-AED741B1B773}" type="presParOf" srcId="{7CABE9E5-9BFD-4985-B92E-0BE9EA087168}" destId="{A9D2D0CB-2FEA-4D94-9C8B-7F120289250F}" srcOrd="0" destOrd="0" presId="urn:microsoft.com/office/officeart/2005/8/layout/chevron2"/>
    <dgm:cxn modelId="{77628050-6D7C-4F65-B11C-796BADAF105D}" type="presParOf" srcId="{7CABE9E5-9BFD-4985-B92E-0BE9EA087168}" destId="{681E1313-80E3-49CB-B418-7B29726E80A7}" srcOrd="1" destOrd="0" presId="urn:microsoft.com/office/officeart/2005/8/layout/chevron2"/>
    <dgm:cxn modelId="{D1D80435-67C0-4101-9B64-B234DC58D019}" type="presParOf" srcId="{626FD508-2215-48DF-95DE-A706CF6FF600}" destId="{C6817BA8-F6E4-4B7A-95AB-D9F6932EE385}" srcOrd="1" destOrd="0" presId="urn:microsoft.com/office/officeart/2005/8/layout/chevron2"/>
    <dgm:cxn modelId="{7AE4E7B6-49BC-4E66-BD62-CEA2AAB685C0}" type="presParOf" srcId="{626FD508-2215-48DF-95DE-A706CF6FF600}" destId="{A3BB941C-E279-486B-84D5-779BB109F756}" srcOrd="2" destOrd="0" presId="urn:microsoft.com/office/officeart/2005/8/layout/chevron2"/>
    <dgm:cxn modelId="{D50FB52A-D977-4117-B592-94E969BC9920}" type="presParOf" srcId="{A3BB941C-E279-486B-84D5-779BB109F756}" destId="{8C5BEE8F-043F-4FCD-BCE2-7F41B5686D2D}" srcOrd="0" destOrd="0" presId="urn:microsoft.com/office/officeart/2005/8/layout/chevron2"/>
    <dgm:cxn modelId="{428FF5C9-C905-48F0-BF04-56D802B78877}" type="presParOf" srcId="{A3BB941C-E279-486B-84D5-779BB109F756}" destId="{C9AA2F88-B9F9-48D6-98CB-5F20B614545B}" srcOrd="1" destOrd="0" presId="urn:microsoft.com/office/officeart/2005/8/layout/chevron2"/>
    <dgm:cxn modelId="{65A2BF78-1AB8-44A0-AE17-FFCAFAEAD584}" type="presParOf" srcId="{626FD508-2215-48DF-95DE-A706CF6FF600}" destId="{E99DAEC2-458E-4AF8-8635-1411AB73C203}" srcOrd="3" destOrd="0" presId="urn:microsoft.com/office/officeart/2005/8/layout/chevron2"/>
    <dgm:cxn modelId="{64626A0B-94BB-4A2A-99E0-EF46316D97C0}" type="presParOf" srcId="{626FD508-2215-48DF-95DE-A706CF6FF600}" destId="{EE03996E-FA53-4F9F-A382-E1EA00B096A0}" srcOrd="4" destOrd="0" presId="urn:microsoft.com/office/officeart/2005/8/layout/chevron2"/>
    <dgm:cxn modelId="{B3665DA3-661B-4B6A-8396-776633EEA682}" type="presParOf" srcId="{EE03996E-FA53-4F9F-A382-E1EA00B096A0}" destId="{4A8461BC-D43E-4F62-BD5B-64FE7DB139ED}" srcOrd="0" destOrd="0" presId="urn:microsoft.com/office/officeart/2005/8/layout/chevron2"/>
    <dgm:cxn modelId="{1AD5CFC2-80FF-4EB9-9148-2FE837D8D3B3}" type="presParOf" srcId="{EE03996E-FA53-4F9F-A382-E1EA00B096A0}" destId="{B7B953E7-665B-4FEB-94F0-28FE7F1AF2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498889-7DD8-423F-BC09-29EA462992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086ED0-2EFF-4C46-97C5-01F6A8621F97}">
      <dgm:prSet/>
      <dgm:spPr/>
      <dgm:t>
        <a:bodyPr/>
        <a:lstStyle/>
        <a:p>
          <a:pPr algn="ctr" rtl="0"/>
          <a:r>
            <a:rPr lang="en-US" dirty="0" smtClean="0"/>
            <a:t>Thanks For          Listening</a:t>
          </a:r>
          <a:endParaRPr lang="en-US" dirty="0"/>
        </a:p>
      </dgm:t>
    </dgm:pt>
    <dgm:pt modelId="{85268BF1-BDA2-4B3B-A95A-E4E7E0AD958F}" type="parTrans" cxnId="{1ECE689A-03DE-4090-A422-C9872074B57D}">
      <dgm:prSet/>
      <dgm:spPr/>
      <dgm:t>
        <a:bodyPr/>
        <a:lstStyle/>
        <a:p>
          <a:endParaRPr lang="en-US"/>
        </a:p>
      </dgm:t>
    </dgm:pt>
    <dgm:pt modelId="{E740C26D-E7D8-4FAE-B06E-F919E3B303E7}" type="sibTrans" cxnId="{1ECE689A-03DE-4090-A422-C9872074B57D}">
      <dgm:prSet/>
      <dgm:spPr/>
      <dgm:t>
        <a:bodyPr/>
        <a:lstStyle/>
        <a:p>
          <a:endParaRPr lang="en-US"/>
        </a:p>
      </dgm:t>
    </dgm:pt>
    <dgm:pt modelId="{47DAD896-C6D5-49CB-84AD-AA9F57A0C4FE}" type="pres">
      <dgm:prSet presAssocID="{50498889-7DD8-423F-BC09-29EA462992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72E523-1F0A-4459-91F1-C4BD4A035AB6}" type="pres">
      <dgm:prSet presAssocID="{0A086ED0-2EFF-4C46-97C5-01F6A8621F97}" presName="parentText" presStyleLbl="node1" presStyleIdx="0" presStyleCnt="1" custScaleX="83908" custLinFactNeighborX="1149" custLinFactNeighborY="-59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DE4698-1BF5-4F25-8451-73A86143C53E}" type="presOf" srcId="{50498889-7DD8-423F-BC09-29EA462992C2}" destId="{47DAD896-C6D5-49CB-84AD-AA9F57A0C4FE}" srcOrd="0" destOrd="0" presId="urn:microsoft.com/office/officeart/2005/8/layout/vList2"/>
    <dgm:cxn modelId="{1ECE689A-03DE-4090-A422-C9872074B57D}" srcId="{50498889-7DD8-423F-BC09-29EA462992C2}" destId="{0A086ED0-2EFF-4C46-97C5-01F6A8621F97}" srcOrd="0" destOrd="0" parTransId="{85268BF1-BDA2-4B3B-A95A-E4E7E0AD958F}" sibTransId="{E740C26D-E7D8-4FAE-B06E-F919E3B303E7}"/>
    <dgm:cxn modelId="{05BA6D7C-B3BF-4C4D-99E8-1945F28C91CE}" type="presOf" srcId="{0A086ED0-2EFF-4C46-97C5-01F6A8621F97}" destId="{AC72E523-1F0A-4459-91F1-C4BD4A035AB6}" srcOrd="0" destOrd="0" presId="urn:microsoft.com/office/officeart/2005/8/layout/vList2"/>
    <dgm:cxn modelId="{855F415D-325B-473F-9ECE-B7058907D3BC}" type="presParOf" srcId="{47DAD896-C6D5-49CB-84AD-AA9F57A0C4FE}" destId="{AC72E523-1F0A-4459-91F1-C4BD4A035A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1D3C4B-BCEC-4EFF-A625-38A56A258B00}">
      <dsp:nvSpPr>
        <dsp:cNvPr id="0" name=""/>
        <dsp:cNvSpPr/>
      </dsp:nvSpPr>
      <dsp:spPr>
        <a:xfrm rot="5400000">
          <a:off x="-153015" y="154372"/>
          <a:ext cx="1020105" cy="7140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</a:t>
          </a:r>
          <a:endParaRPr lang="en-US" sz="2000" kern="1200" dirty="0"/>
        </a:p>
      </dsp:txBody>
      <dsp:txXfrm rot="5400000">
        <a:off x="-153015" y="154372"/>
        <a:ext cx="1020105" cy="714073"/>
      </dsp:txXfrm>
    </dsp:sp>
    <dsp:sp modelId="{EEC9C185-8B20-4961-9247-9BC6D01BD3AE}">
      <dsp:nvSpPr>
        <dsp:cNvPr id="0" name=""/>
        <dsp:cNvSpPr/>
      </dsp:nvSpPr>
      <dsp:spPr>
        <a:xfrm rot="5400000">
          <a:off x="3606902" y="-2891472"/>
          <a:ext cx="663068" cy="6448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Project Background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606902" y="-2891472"/>
        <a:ext cx="663068" cy="6448726"/>
      </dsp:txXfrm>
    </dsp:sp>
    <dsp:sp modelId="{C7B8B884-A679-4A6A-9097-8240C845ED1E}">
      <dsp:nvSpPr>
        <dsp:cNvPr id="0" name=""/>
        <dsp:cNvSpPr/>
      </dsp:nvSpPr>
      <dsp:spPr>
        <a:xfrm rot="5400000">
          <a:off x="-153015" y="1077568"/>
          <a:ext cx="1020105" cy="7140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</a:t>
          </a:r>
          <a:endParaRPr lang="en-US" sz="2000" kern="1200" dirty="0"/>
        </a:p>
      </dsp:txBody>
      <dsp:txXfrm rot="5400000">
        <a:off x="-153015" y="1077568"/>
        <a:ext cx="1020105" cy="714073"/>
      </dsp:txXfrm>
    </dsp:sp>
    <dsp:sp modelId="{AE42036D-9546-4C12-9C31-964C08908390}">
      <dsp:nvSpPr>
        <dsp:cNvPr id="0" name=""/>
        <dsp:cNvSpPr/>
      </dsp:nvSpPr>
      <dsp:spPr>
        <a:xfrm rot="5400000">
          <a:off x="3606902" y="-1968275"/>
          <a:ext cx="663068" cy="6448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Architectural Plan.</a:t>
          </a:r>
        </a:p>
      </dsp:txBody>
      <dsp:txXfrm rot="5400000">
        <a:off x="3606902" y="-1968275"/>
        <a:ext cx="663068" cy="6448726"/>
      </dsp:txXfrm>
    </dsp:sp>
    <dsp:sp modelId="{643B672B-5C95-47D8-AAA6-D11D5C5021B8}">
      <dsp:nvSpPr>
        <dsp:cNvPr id="0" name=""/>
        <dsp:cNvSpPr/>
      </dsp:nvSpPr>
      <dsp:spPr>
        <a:xfrm rot="5400000">
          <a:off x="-153015" y="2000765"/>
          <a:ext cx="1020105" cy="7140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</a:t>
          </a:r>
          <a:endParaRPr lang="en-US" sz="2000" kern="1200" dirty="0"/>
        </a:p>
      </dsp:txBody>
      <dsp:txXfrm rot="5400000">
        <a:off x="-153015" y="2000765"/>
        <a:ext cx="1020105" cy="714073"/>
      </dsp:txXfrm>
    </dsp:sp>
    <dsp:sp modelId="{097909A3-5355-494C-A2F2-95ACF956F39E}">
      <dsp:nvSpPr>
        <dsp:cNvPr id="0" name=""/>
        <dsp:cNvSpPr/>
      </dsp:nvSpPr>
      <dsp:spPr>
        <a:xfrm rot="5400000">
          <a:off x="3606902" y="-1045079"/>
          <a:ext cx="663068" cy="6448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Mechanical Plan.</a:t>
          </a:r>
        </a:p>
      </dsp:txBody>
      <dsp:txXfrm rot="5400000">
        <a:off x="3606902" y="-1045079"/>
        <a:ext cx="663068" cy="6448726"/>
      </dsp:txXfrm>
    </dsp:sp>
    <dsp:sp modelId="{4315CA01-271A-46F7-92F2-8467E9B072C5}">
      <dsp:nvSpPr>
        <dsp:cNvPr id="0" name=""/>
        <dsp:cNvSpPr/>
      </dsp:nvSpPr>
      <dsp:spPr>
        <a:xfrm rot="5400000">
          <a:off x="-153015" y="2923961"/>
          <a:ext cx="1020105" cy="7140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</a:t>
          </a:r>
          <a:endParaRPr lang="en-US" sz="2000" kern="1200" dirty="0"/>
        </a:p>
      </dsp:txBody>
      <dsp:txXfrm rot="5400000">
        <a:off x="-153015" y="2923961"/>
        <a:ext cx="1020105" cy="714073"/>
      </dsp:txXfrm>
    </dsp:sp>
    <dsp:sp modelId="{3D73F5C6-0623-4D57-8DC6-50D04E291905}">
      <dsp:nvSpPr>
        <dsp:cNvPr id="0" name=""/>
        <dsp:cNvSpPr/>
      </dsp:nvSpPr>
      <dsp:spPr>
        <a:xfrm rot="5400000">
          <a:off x="3606902" y="-73426"/>
          <a:ext cx="663068" cy="6448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Structural Plan.</a:t>
          </a:r>
        </a:p>
      </dsp:txBody>
      <dsp:txXfrm rot="5400000">
        <a:off x="3606902" y="-73426"/>
        <a:ext cx="663068" cy="6448726"/>
      </dsp:txXfrm>
    </dsp:sp>
    <dsp:sp modelId="{8FD752AD-E8E4-4D8C-AF65-E4F3759FEC8F}">
      <dsp:nvSpPr>
        <dsp:cNvPr id="0" name=""/>
        <dsp:cNvSpPr/>
      </dsp:nvSpPr>
      <dsp:spPr>
        <a:xfrm rot="5400000">
          <a:off x="-153015" y="3847157"/>
          <a:ext cx="1020105" cy="7140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</a:t>
          </a:r>
          <a:endParaRPr lang="en-US" sz="2000" kern="1200" dirty="0"/>
        </a:p>
      </dsp:txBody>
      <dsp:txXfrm rot="5400000">
        <a:off x="-153015" y="3847157"/>
        <a:ext cx="1020105" cy="714073"/>
      </dsp:txXfrm>
    </dsp:sp>
    <dsp:sp modelId="{BDFFEAF2-E74D-44B0-B566-071660E46275}">
      <dsp:nvSpPr>
        <dsp:cNvPr id="0" name=""/>
        <dsp:cNvSpPr/>
      </dsp:nvSpPr>
      <dsp:spPr>
        <a:xfrm rot="5400000">
          <a:off x="3579302" y="841866"/>
          <a:ext cx="663068" cy="6448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Environmental Analysis.</a:t>
          </a:r>
        </a:p>
      </dsp:txBody>
      <dsp:txXfrm rot="5400000">
        <a:off x="3579302" y="841866"/>
        <a:ext cx="663068" cy="6448726"/>
      </dsp:txXfrm>
    </dsp:sp>
    <dsp:sp modelId="{24FA170C-1F44-45C2-8132-B96EB550DBBD}">
      <dsp:nvSpPr>
        <dsp:cNvPr id="0" name=""/>
        <dsp:cNvSpPr/>
      </dsp:nvSpPr>
      <dsp:spPr>
        <a:xfrm rot="5400000">
          <a:off x="-153015" y="4770353"/>
          <a:ext cx="1020105" cy="7140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</a:t>
          </a:r>
          <a:endParaRPr lang="en-US" sz="2000" kern="1200" dirty="0"/>
        </a:p>
      </dsp:txBody>
      <dsp:txXfrm rot="5400000">
        <a:off x="-153015" y="4770353"/>
        <a:ext cx="1020105" cy="714073"/>
      </dsp:txXfrm>
    </dsp:sp>
    <dsp:sp modelId="{B37E87E9-A161-476A-A8AB-A43A911D94EF}">
      <dsp:nvSpPr>
        <dsp:cNvPr id="0" name=""/>
        <dsp:cNvSpPr/>
      </dsp:nvSpPr>
      <dsp:spPr>
        <a:xfrm rot="5400000">
          <a:off x="3606902" y="1724509"/>
          <a:ext cx="663068" cy="6448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Electrical Plan.</a:t>
          </a:r>
        </a:p>
      </dsp:txBody>
      <dsp:txXfrm rot="5400000">
        <a:off x="3606902" y="1724509"/>
        <a:ext cx="663068" cy="64487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3F232E-5808-4FA3-B60E-97CF0DEA1C4F}">
      <dsp:nvSpPr>
        <dsp:cNvPr id="0" name=""/>
        <dsp:cNvSpPr/>
      </dsp:nvSpPr>
      <dsp:spPr>
        <a:xfrm>
          <a:off x="0" y="234"/>
          <a:ext cx="3276600" cy="609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Contents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34"/>
        <a:ext cx="3276600" cy="6091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397F1C-A75D-4C2A-A55F-517A2A5EB1DC}">
      <dsp:nvSpPr>
        <dsp:cNvPr id="0" name=""/>
        <dsp:cNvSpPr/>
      </dsp:nvSpPr>
      <dsp:spPr>
        <a:xfrm>
          <a:off x="0" y="19102"/>
          <a:ext cx="30480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Project Background</a:t>
          </a:r>
          <a:endParaRPr lang="en-US" sz="2700" kern="1200" dirty="0"/>
        </a:p>
      </dsp:txBody>
      <dsp:txXfrm>
        <a:off x="0" y="19102"/>
        <a:ext cx="3048000" cy="6475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F6F9D9-F1B2-466C-A119-268CA9762499}">
      <dsp:nvSpPr>
        <dsp:cNvPr id="0" name=""/>
        <dsp:cNvSpPr/>
      </dsp:nvSpPr>
      <dsp:spPr>
        <a:xfrm>
          <a:off x="296183" y="97535"/>
          <a:ext cx="7552416" cy="23408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The project is designing of Recreation Centre in Nablus, The building contains of three floors, basement, ground floor</a:t>
          </a:r>
          <a:r>
            <a:rPr lang="en-US" sz="24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anf 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first floor.</a:t>
          </a:r>
        </a:p>
      </dsp:txBody>
      <dsp:txXfrm>
        <a:off x="296183" y="97535"/>
        <a:ext cx="7552416" cy="234086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6027D-D932-44A7-9AB4-15EDF00E4DDE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</a:t>
          </a:r>
          <a:endParaRPr lang="en-US" sz="2900" kern="1200" dirty="0"/>
        </a:p>
      </dsp:txBody>
      <dsp:txXfrm rot="5400000">
        <a:off x="-222646" y="223826"/>
        <a:ext cx="1484312" cy="1039018"/>
      </dsp:txXfrm>
    </dsp:sp>
    <dsp:sp modelId="{7E7DC6AD-0050-4CBE-8A15-4B4CE8ACD77B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Dark colored .</a:t>
          </a:r>
          <a:endParaRPr lang="en-US" sz="2900" kern="1200" dirty="0"/>
        </a:p>
      </dsp:txBody>
      <dsp:txXfrm rot="5400000">
        <a:off x="3085107" y="-2044909"/>
        <a:ext cx="964803" cy="5056981"/>
      </dsp:txXfrm>
    </dsp:sp>
    <dsp:sp modelId="{39A39DAC-051D-4FD8-9837-3830DD5184F9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2</a:t>
          </a:r>
          <a:endParaRPr lang="en-US" sz="2900" kern="1200" dirty="0"/>
        </a:p>
      </dsp:txBody>
      <dsp:txXfrm rot="5400000">
        <a:off x="-222646" y="1512490"/>
        <a:ext cx="1484312" cy="1039018"/>
      </dsp:txXfrm>
    </dsp:sp>
    <dsp:sp modelId="{9061A37F-F6A2-4936-9E96-A1F16FE08440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Thickness more than 4 mm</a:t>
          </a:r>
          <a:endParaRPr lang="en-US" sz="2900" kern="1200" dirty="0"/>
        </a:p>
      </dsp:txBody>
      <dsp:txXfrm rot="5400000">
        <a:off x="3085107" y="-756245"/>
        <a:ext cx="964803" cy="5056981"/>
      </dsp:txXfrm>
    </dsp:sp>
    <dsp:sp modelId="{9B086F83-2E5D-4451-A137-9AD055EF0611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</a:t>
          </a:r>
          <a:endParaRPr lang="en-US" sz="2900" kern="1200" dirty="0"/>
        </a:p>
      </dsp:txBody>
      <dsp:txXfrm rot="5400000">
        <a:off x="-222646" y="2801154"/>
        <a:ext cx="1484312" cy="1039018"/>
      </dsp:txXfrm>
    </dsp:sp>
    <dsp:sp modelId="{57687C9E-C251-4B20-AD3A-D4AA2358BF94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Reflection factor of about 75% of the wall area.</a:t>
          </a:r>
          <a:endParaRPr lang="en-US" sz="2900" kern="1200" dirty="0"/>
        </a:p>
      </dsp:txBody>
      <dsp:txXfrm rot="5400000">
        <a:off x="3085107" y="532418"/>
        <a:ext cx="964803" cy="50569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D2D0CB-2FEA-4D94-9C8B-7F120289250F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</a:t>
          </a:r>
          <a:endParaRPr lang="en-US" sz="2900" kern="1200" dirty="0"/>
        </a:p>
      </dsp:txBody>
      <dsp:txXfrm rot="5400000">
        <a:off x="-222646" y="223826"/>
        <a:ext cx="1484312" cy="1039018"/>
      </dsp:txXfrm>
    </dsp:sp>
    <dsp:sp modelId="{681E1313-80E3-49CB-B418-7B29726E80A7}">
      <dsp:nvSpPr>
        <dsp:cNvPr id="0" name=""/>
        <dsp:cNvSpPr/>
      </dsp:nvSpPr>
      <dsp:spPr>
        <a:xfrm rot="5400000">
          <a:off x="3036712" y="-204608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Lighting.</a:t>
          </a:r>
          <a:endParaRPr lang="en-US" sz="2900" kern="1200" dirty="0"/>
        </a:p>
      </dsp:txBody>
      <dsp:txXfrm rot="5400000">
        <a:off x="3036712" y="-2046089"/>
        <a:ext cx="964803" cy="5056981"/>
      </dsp:txXfrm>
    </dsp:sp>
    <dsp:sp modelId="{8C5BEE8F-043F-4FCD-BCE2-7F41B5686D2D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2</a:t>
          </a:r>
          <a:endParaRPr lang="en-US" sz="2900" kern="1200" dirty="0"/>
        </a:p>
      </dsp:txBody>
      <dsp:txXfrm rot="5400000">
        <a:off x="-222646" y="1512490"/>
        <a:ext cx="1484312" cy="1039018"/>
      </dsp:txXfrm>
    </dsp:sp>
    <dsp:sp modelId="{C9AA2F88-B9F9-48D6-98CB-5F20B614545B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Power.</a:t>
          </a:r>
          <a:endParaRPr lang="en-US" sz="2900" kern="1200" dirty="0"/>
        </a:p>
      </dsp:txBody>
      <dsp:txXfrm rot="5400000">
        <a:off x="3085107" y="-756245"/>
        <a:ext cx="964803" cy="5056981"/>
      </dsp:txXfrm>
    </dsp:sp>
    <dsp:sp modelId="{4A8461BC-D43E-4F62-BD5B-64FE7DB139ED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</a:t>
          </a:r>
          <a:endParaRPr lang="en-US" sz="2900" kern="1200" dirty="0"/>
        </a:p>
      </dsp:txBody>
      <dsp:txXfrm rot="5400000">
        <a:off x="-222646" y="2801154"/>
        <a:ext cx="1484312" cy="1039018"/>
      </dsp:txXfrm>
    </dsp:sp>
    <dsp:sp modelId="{B7B953E7-665B-4FEB-94F0-28FE7F1AF28E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Low current and Fire resisting</a:t>
          </a:r>
          <a:endParaRPr lang="en-US" sz="2900" kern="1200" dirty="0"/>
        </a:p>
      </dsp:txBody>
      <dsp:txXfrm rot="5400000">
        <a:off x="3085107" y="532418"/>
        <a:ext cx="964803" cy="505698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72E523-1F0A-4459-91F1-C4BD4A035AB6}">
      <dsp:nvSpPr>
        <dsp:cNvPr id="0" name=""/>
        <dsp:cNvSpPr/>
      </dsp:nvSpPr>
      <dsp:spPr>
        <a:xfrm>
          <a:off x="609573" y="685788"/>
          <a:ext cx="5562596" cy="2585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Thanks For          Listening</a:t>
          </a:r>
          <a:endParaRPr lang="en-US" sz="6500" kern="1200" dirty="0"/>
        </a:p>
      </dsp:txBody>
      <dsp:txXfrm>
        <a:off x="609573" y="685788"/>
        <a:ext cx="5562596" cy="2585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6C2D8-155E-43BD-820D-35FC8EF59F52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50334-EBC6-4108-A2E0-2BE97A788F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50334-EBC6-4108-A2E0-2BE97A788F3B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0C188-E457-431E-A278-2CFF4BC0770B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598B2-1EBF-482A-BFE8-3587AEB9B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3E584-1827-4BC1-B724-0A9D9147786B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8B8BE-D044-4ABA-9755-216E5FFD4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4AEC3-8CC0-438B-B864-199188BC5D55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4EEF6-9A24-48F9-817F-8BE599EAF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D5B8D-0B64-4CF2-BADC-7AFDBD13B15A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E067C-568C-4393-93FE-7670B0D67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E8D16-1A6F-4EA6-A649-6F199382F49E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8E89B-4E64-4F45-9681-9AA489869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7BBE1-A3FC-4B65-8A05-AD9FEA05B878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AAC29-4AD7-4883-8822-901025303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C98C3-50C4-4769-BE4E-EE0E9639BFF7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95732-D3FB-4A57-99FA-DAAC987D1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0DA53-4F60-4681-930E-9540206BAD8E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D301-1E8E-4AF4-A61E-758502053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29096-D51E-4855-AE37-84F431B32815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C737F-7735-419B-A09E-5FDD696F9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44D3-7A1F-467E-A17A-64132033FA18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3F2B2-62B5-4FE4-9089-2774D046C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4562-A0C1-4377-9BD9-3B5AAB40D459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090F1-B4F9-4ABD-9161-314717DB7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8E53-A93D-4F1D-BD4A-EDD13CD0FE77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7D1BD-C41F-4ABA-8A91-300F5191E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53189-16E7-494F-8C37-2F1C16FBBB9F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B4BB4-97C0-48AB-AAF9-54B32D5C5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42E99-8767-48FA-BA8F-AC67C7244319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99021B-4B72-49D7-9DA5-532A2260F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ekra\Desktop\منتجع-مراد-السياحي.jpg"/>
          <p:cNvPicPr>
            <a:picLocks noChangeAspect="1" noChangeArrowheads="1"/>
          </p:cNvPicPr>
          <p:nvPr/>
        </p:nvPicPr>
        <p:blipFill>
          <a:blip r:embed="rId2" cstate="print">
            <a:lum bright="45000" contrast="-33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05000"/>
            <a:ext cx="91440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AN-NAJAH NATIONAL UNIVERSITY</a:t>
            </a:r>
          </a:p>
          <a:p>
            <a:pPr>
              <a:lnSpc>
                <a:spcPct val="80000"/>
              </a:lnSpc>
            </a:pPr>
            <a:endParaRPr lang="en-US" sz="2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BUILDING ENGINEERING DEPARTMENT</a:t>
            </a:r>
          </a:p>
          <a:p>
            <a:pPr>
              <a:lnSpc>
                <a:spcPct val="80000"/>
              </a:lnSpc>
            </a:pPr>
            <a:endParaRPr lang="en-US" sz="2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Recreation Centre</a:t>
            </a:r>
          </a:p>
          <a:p>
            <a:pPr>
              <a:lnSpc>
                <a:spcPct val="80000"/>
              </a:lnSpc>
            </a:pPr>
            <a:endParaRPr lang="en-US" sz="2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PREPARED BY:</a:t>
            </a:r>
          </a:p>
          <a:p>
            <a:pPr>
              <a:lnSpc>
                <a:spcPct val="80000"/>
              </a:lnSpc>
            </a:pPr>
            <a:r>
              <a:rPr lang="en-US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Bayan</a:t>
            </a: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Hudhud</a:t>
            </a: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en-US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Shayma</a:t>
            </a: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Aljurf</a:t>
            </a: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Thekra</a:t>
            </a: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Shehada</a:t>
            </a:r>
            <a:endParaRPr lang="en-US" sz="2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Supervisor :</a:t>
            </a:r>
          </a:p>
          <a:p>
            <a:pPr>
              <a:lnSpc>
                <a:spcPct val="80000"/>
              </a:lnSpc>
            </a:pPr>
            <a:r>
              <a:rPr lang="en-US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Dr.Mo’ayad</a:t>
            </a: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Salhab</a:t>
            </a:r>
            <a:endParaRPr lang="en-US" sz="2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200" dirty="0" smtClean="0">
              <a:solidFill>
                <a:srgbClr val="898989"/>
              </a:solidFill>
            </a:endParaRPr>
          </a:p>
        </p:txBody>
      </p:sp>
      <p:pic>
        <p:nvPicPr>
          <p:cNvPr id="3076" name="Picture 4" descr="Motto-300x30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28600" y="0"/>
            <a:ext cx="5334000" cy="815975"/>
            <a:chOff x="0" y="0"/>
            <a:chExt cx="4800599" cy="81549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4800599" cy="8154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0328" y="39664"/>
              <a:ext cx="4719944" cy="7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 smtClean="0"/>
                <a:t>First Floor furniture Plan</a:t>
              </a:r>
              <a:endParaRPr lang="en-US" sz="3400" dirty="0"/>
            </a:p>
          </p:txBody>
        </p:sp>
      </p:grpSp>
      <p:pic>
        <p:nvPicPr>
          <p:cNvPr id="7" name="Picture 6" descr="1st floor with furna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1"/>
            <a:ext cx="9144000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28600" y="1"/>
            <a:ext cx="2438400" cy="762000"/>
            <a:chOff x="0" y="0"/>
            <a:chExt cx="4800599" cy="81549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4800599" cy="8154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0328" y="39664"/>
              <a:ext cx="4719944" cy="7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 smtClean="0"/>
                <a:t>Sections </a:t>
              </a:r>
              <a:endParaRPr lang="en-US" sz="3400" dirty="0"/>
            </a:p>
          </p:txBody>
        </p:sp>
      </p:grpSp>
      <p:pic>
        <p:nvPicPr>
          <p:cNvPr id="10" name="Picture 9" descr="sec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28600" y="1"/>
            <a:ext cx="2438400" cy="762000"/>
            <a:chOff x="0" y="0"/>
            <a:chExt cx="4800599" cy="81549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4800599" cy="8154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0328" y="39664"/>
              <a:ext cx="4719944" cy="7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 smtClean="0"/>
                <a:t>Elevations </a:t>
              </a:r>
              <a:endParaRPr lang="en-US" sz="3400" dirty="0"/>
            </a:p>
          </p:txBody>
        </p:sp>
      </p:grpSp>
      <p:pic>
        <p:nvPicPr>
          <p:cNvPr id="9" name="Picture 8" descr="5-20-2013 8-46-50 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28600" y="1"/>
            <a:ext cx="2438400" cy="762000"/>
            <a:chOff x="0" y="0"/>
            <a:chExt cx="4800599" cy="81549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4800599" cy="8154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0328" y="39664"/>
              <a:ext cx="4719944" cy="7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 smtClean="0"/>
                <a:t>Elevations </a:t>
              </a:r>
              <a:endParaRPr lang="en-US" sz="3400" dirty="0"/>
            </a:p>
          </p:txBody>
        </p:sp>
      </p:grpSp>
      <p:pic>
        <p:nvPicPr>
          <p:cNvPr id="5" name="Picture 4" descr="5-20-2013 8-53-21 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1000" y="228600"/>
            <a:ext cx="5029200" cy="838200"/>
            <a:chOff x="0" y="0"/>
            <a:chExt cx="4800599" cy="1386333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4800599" cy="138633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3400" dirty="0" smtClean="0"/>
                <a:t>Climate Data In Nablus</a:t>
              </a:r>
            </a:p>
          </p:txBody>
        </p:sp>
        <p:sp>
          <p:nvSpPr>
            <p:cNvPr id="7" name="Rounded Rectangle 4"/>
            <p:cNvSpPr/>
            <p:nvPr/>
          </p:nvSpPr>
          <p:spPr>
            <a:xfrm>
              <a:off x="40328" y="39664"/>
              <a:ext cx="4719944" cy="7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 smtClean="0"/>
                <a:t> </a:t>
              </a:r>
              <a:endParaRPr lang="en-US" sz="3400" dirty="0"/>
            </a:p>
          </p:txBody>
        </p:sp>
      </p:grpSp>
      <p:pic>
        <p:nvPicPr>
          <p:cNvPr id="8" name="Picture 2" descr="C:\Users\abrar\Desktop\صشي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2400" y="-228600"/>
            <a:ext cx="5181600" cy="1066800"/>
            <a:chOff x="-145473" y="-378091"/>
            <a:chExt cx="4946072" cy="1764424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4800599" cy="138633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3400" dirty="0" smtClean="0"/>
                <a:t>Environmental  Analysis</a:t>
              </a: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-145473" y="-378091"/>
              <a:ext cx="4719944" cy="7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 smtClean="0"/>
                <a:t> </a:t>
              </a:r>
              <a:endParaRPr lang="en-US" sz="3400" dirty="0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28600" y="914400"/>
            <a:ext cx="7848600" cy="1524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  Environmental Analysis has been mad by using the  Autodesk Building Analysis Program (ECOTECT)</a:t>
            </a:r>
          </a:p>
        </p:txBody>
      </p:sp>
      <p:pic>
        <p:nvPicPr>
          <p:cNvPr id="8" name="Picture 7" descr="5-19-2013 8-25-15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14600"/>
            <a:ext cx="91440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4800" y="-152400"/>
            <a:ext cx="4944704" cy="1066800"/>
            <a:chOff x="-145473" y="-378091"/>
            <a:chExt cx="4719944" cy="1764424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1891145" cy="138633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3400" dirty="0" smtClean="0"/>
                <a:t>Sun Path </a:t>
              </a: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-145473" y="-378091"/>
              <a:ext cx="4719944" cy="7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 smtClean="0"/>
                <a:t> </a:t>
              </a:r>
              <a:endParaRPr lang="en-US" sz="3400" dirty="0"/>
            </a:p>
          </p:txBody>
        </p:sp>
      </p:grpSp>
      <p:sp>
        <p:nvSpPr>
          <p:cNvPr id="7" name="Rounded Rectangle 6"/>
          <p:cNvSpPr/>
          <p:nvPr/>
        </p:nvSpPr>
        <p:spPr bwMode="auto">
          <a:xfrm>
            <a:off x="533400" y="762000"/>
            <a:ext cx="5867400" cy="1143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400" dirty="0" smtClean="0"/>
              <a:t>Sun Path In Sumner Solstice (21 June)  </a:t>
            </a:r>
          </a:p>
        </p:txBody>
      </p:sp>
      <p:pic>
        <p:nvPicPr>
          <p:cNvPr id="8" name="Picture 7" descr="j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91440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4800" y="-152400"/>
            <a:ext cx="4944704" cy="1066800"/>
            <a:chOff x="-145473" y="-378091"/>
            <a:chExt cx="4719944" cy="1764424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1891145" cy="138633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3400" dirty="0" smtClean="0"/>
                <a:t>Sun Path </a:t>
              </a: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-145473" y="-378091"/>
              <a:ext cx="4719944" cy="7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 smtClean="0"/>
                <a:t> </a:t>
              </a:r>
              <a:endParaRPr lang="en-US" sz="3400" dirty="0"/>
            </a:p>
          </p:txBody>
        </p:sp>
      </p:grpSp>
      <p:sp>
        <p:nvSpPr>
          <p:cNvPr id="7" name="Rounded Rectangle 6"/>
          <p:cNvSpPr/>
          <p:nvPr/>
        </p:nvSpPr>
        <p:spPr bwMode="auto">
          <a:xfrm>
            <a:off x="533400" y="762000"/>
            <a:ext cx="6553200" cy="1143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400" dirty="0" smtClean="0"/>
              <a:t>Sun Path In Winter Solstice (22 December )  </a:t>
            </a:r>
          </a:p>
        </p:txBody>
      </p:sp>
      <p:pic>
        <p:nvPicPr>
          <p:cNvPr id="8" name="Picture 7" descr="decemb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9143999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6629400" cy="990600"/>
            <a:chOff x="0" y="0"/>
            <a:chExt cx="4800599" cy="1060137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4800599" cy="106013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0328" y="39664"/>
              <a:ext cx="4719944" cy="7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 smtClean="0"/>
                <a:t>Natural Lighting for Swimming Pool</a:t>
              </a:r>
              <a:endParaRPr lang="en-US" sz="3400" dirty="0"/>
            </a:p>
          </p:txBody>
        </p:sp>
      </p:grpSp>
      <p:pic>
        <p:nvPicPr>
          <p:cNvPr id="7" name="Picture 6" descr="5-19-2013 8-05-25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304800"/>
            <a:ext cx="4191000" cy="1066800"/>
          </a:xfrm>
          <a:prstGeom prst="roundRect">
            <a:avLst/>
          </a:prstGeom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dirty="0" smtClean="0">
                <a:solidFill>
                  <a:schemeClr val="tx1"/>
                </a:solidFill>
              </a:rPr>
              <a:t>Curtin Walls of the Swimming pool 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6858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990600"/>
          <a:ext cx="7162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990600" y="228600"/>
          <a:ext cx="3276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304800"/>
            <a:ext cx="3276600" cy="1066800"/>
          </a:xfrm>
          <a:prstGeom prst="roundRect">
            <a:avLst/>
          </a:prstGeom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dirty="0" smtClean="0">
                <a:solidFill>
                  <a:schemeClr val="tx1"/>
                </a:solidFill>
              </a:rPr>
              <a:t>Electrical Design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28600" y="1"/>
            <a:ext cx="5638800" cy="762000"/>
            <a:chOff x="0" y="0"/>
            <a:chExt cx="4800599" cy="815490"/>
          </a:xfrm>
        </p:grpSpPr>
        <p:sp>
          <p:nvSpPr>
            <p:cNvPr id="7" name="Rounded Rectangle 6"/>
            <p:cNvSpPr/>
            <p:nvPr/>
          </p:nvSpPr>
          <p:spPr>
            <a:xfrm>
              <a:off x="0" y="0"/>
              <a:ext cx="4800599" cy="8154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0328" y="39664"/>
              <a:ext cx="4719944" cy="7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 smtClean="0"/>
                <a:t>Ground Floor Lighting System </a:t>
              </a:r>
              <a:endParaRPr lang="en-US" sz="3400" dirty="0"/>
            </a:p>
          </p:txBody>
        </p:sp>
      </p:grpSp>
      <p:pic>
        <p:nvPicPr>
          <p:cNvPr id="9" name="Picture 8" descr="gf ligh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3999" cy="6095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28600" y="1"/>
            <a:ext cx="5638800" cy="762000"/>
            <a:chOff x="0" y="0"/>
            <a:chExt cx="4800599" cy="815490"/>
          </a:xfrm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4800599" cy="8154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0328" y="39664"/>
              <a:ext cx="4719944" cy="7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 smtClean="0"/>
                <a:t>First Floor Lighting System </a:t>
              </a:r>
              <a:endParaRPr lang="en-US" sz="3400" dirty="0"/>
            </a:p>
          </p:txBody>
        </p:sp>
      </p:grpSp>
      <p:pic>
        <p:nvPicPr>
          <p:cNvPr id="11" name="Picture 10" descr="1st floor ligh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1"/>
            <a:ext cx="9143999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524000"/>
          <a:ext cx="73914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638175"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Lamp Type</a:t>
                      </a:r>
                      <a:endParaRPr lang="en-US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en-US" dirty="0" smtClean="0"/>
                        <a:t>Gym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HID</a:t>
                      </a:r>
                      <a:endParaRPr lang="en-US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en-US" dirty="0" smtClean="0"/>
                        <a:t>Swimming Pool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Metal Halide Lamp</a:t>
                      </a:r>
                      <a:endParaRPr lang="en-US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en-US" dirty="0" smtClean="0"/>
                        <a:t>Parking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HID</a:t>
                      </a:r>
                      <a:endParaRPr lang="en-US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en-US" dirty="0" smtClean="0"/>
                        <a:t>Cafeteria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CFL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685800" y="228600"/>
            <a:ext cx="2590800" cy="762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3400" dirty="0" smtClean="0"/>
              <a:t>Lamp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28600" y="1"/>
            <a:ext cx="5638800" cy="762000"/>
            <a:chOff x="0" y="0"/>
            <a:chExt cx="4800599" cy="81549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4800599" cy="8154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0328" y="39664"/>
              <a:ext cx="4719944" cy="7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 smtClean="0"/>
                <a:t>Ground Floor Power System </a:t>
              </a:r>
              <a:endParaRPr lang="en-US" sz="3400" dirty="0"/>
            </a:p>
          </p:txBody>
        </p:sp>
      </p:grpSp>
      <p:pic>
        <p:nvPicPr>
          <p:cNvPr id="9" name="Picture 8" descr="gf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28600" y="1"/>
            <a:ext cx="5638800" cy="762000"/>
            <a:chOff x="0" y="0"/>
            <a:chExt cx="4800599" cy="81549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4800599" cy="8154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0328" y="39664"/>
              <a:ext cx="4719944" cy="7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 smtClean="0"/>
                <a:t>First Floor Power System </a:t>
              </a:r>
              <a:endParaRPr lang="en-US" sz="3400" dirty="0"/>
            </a:p>
          </p:txBody>
        </p:sp>
      </p:grpSp>
      <p:pic>
        <p:nvPicPr>
          <p:cNvPr id="8" name="Picture 7" descr="1st floor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28600" y="0"/>
            <a:ext cx="5638800" cy="990599"/>
            <a:chOff x="0" y="0"/>
            <a:chExt cx="4800599" cy="815490"/>
          </a:xfrm>
        </p:grpSpPr>
        <p:sp>
          <p:nvSpPr>
            <p:cNvPr id="7" name="Rounded Rectangle 6"/>
            <p:cNvSpPr/>
            <p:nvPr/>
          </p:nvSpPr>
          <p:spPr>
            <a:xfrm>
              <a:off x="0" y="0"/>
              <a:ext cx="4800599" cy="8154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0328" y="39664"/>
              <a:ext cx="4719944" cy="7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 smtClean="0"/>
                <a:t>Ground Floor Low Current and Fire Resisting  System </a:t>
              </a:r>
              <a:endParaRPr lang="en-US" sz="3400" dirty="0"/>
            </a:p>
          </p:txBody>
        </p:sp>
      </p:grpSp>
      <p:pic>
        <p:nvPicPr>
          <p:cNvPr id="9" name="Picture 8" descr="gf lwo curr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867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28600" y="0"/>
            <a:ext cx="5638800" cy="990599"/>
            <a:chOff x="0" y="0"/>
            <a:chExt cx="4800599" cy="81549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4800599" cy="8154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40328" y="39664"/>
              <a:ext cx="4719944" cy="7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 smtClean="0"/>
                <a:t>First Floor Low Current and Fire Resisting  System </a:t>
              </a:r>
              <a:endParaRPr lang="en-US" sz="3400" dirty="0"/>
            </a:p>
          </p:txBody>
        </p:sp>
      </p:grpSp>
      <p:pic>
        <p:nvPicPr>
          <p:cNvPr id="6" name="Picture 5" descr="1st floor low curr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47750"/>
            <a:ext cx="9144000" cy="581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8600" y="0"/>
            <a:ext cx="5638800" cy="990599"/>
            <a:chOff x="0" y="0"/>
            <a:chExt cx="4800599" cy="81549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4800599" cy="8154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0328" y="39664"/>
              <a:ext cx="4719944" cy="7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 smtClean="0"/>
                <a:t>Low </a:t>
              </a:r>
              <a:r>
                <a:rPr lang="en-US" sz="3400" dirty="0" smtClean="0"/>
                <a:t>Current </a:t>
              </a:r>
              <a:r>
                <a:rPr lang="en-US" sz="3400" dirty="0" smtClean="0"/>
                <a:t>System </a:t>
              </a:r>
              <a:endParaRPr lang="en-US" sz="3400" dirty="0"/>
            </a:p>
          </p:txBody>
        </p:sp>
      </p:grpSp>
      <p:pic>
        <p:nvPicPr>
          <p:cNvPr id="7" name="Picture 6" descr="5-20-2013 10-58-25 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0" y="1295400"/>
            <a:ext cx="81915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8600" y="0"/>
            <a:ext cx="5638800" cy="990599"/>
            <a:chOff x="0" y="0"/>
            <a:chExt cx="4800599" cy="81549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4800599" cy="8154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0328" y="39664"/>
              <a:ext cx="4719944" cy="7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 smtClean="0"/>
                <a:t>Fire </a:t>
              </a:r>
              <a:r>
                <a:rPr lang="en-US" sz="3400" dirty="0" smtClean="0"/>
                <a:t>Resisting  System </a:t>
              </a:r>
              <a:endParaRPr lang="en-US" sz="3400" dirty="0"/>
            </a:p>
          </p:txBody>
        </p:sp>
      </p:grpSp>
      <p:pic>
        <p:nvPicPr>
          <p:cNvPr id="7" name="Picture 6" descr="5-20-2013 11-01-27 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5387"/>
            <a:ext cx="9144000" cy="5662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762000" y="457200"/>
          <a:ext cx="30480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81000" y="1143000"/>
          <a:ext cx="78486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8600" y="1"/>
            <a:ext cx="4800600" cy="762000"/>
            <a:chOff x="0" y="0"/>
            <a:chExt cx="4800599" cy="81549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4800599" cy="8154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0328" y="39664"/>
              <a:ext cx="4719944" cy="587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 smtClean="0"/>
                <a:t>Fire Resisting  System </a:t>
              </a:r>
              <a:endParaRPr lang="en-US" sz="3400" dirty="0"/>
            </a:p>
          </p:txBody>
        </p:sp>
      </p:grpSp>
      <p:sp>
        <p:nvSpPr>
          <p:cNvPr id="11" name="Rounded Rectangle 10"/>
          <p:cNvSpPr/>
          <p:nvPr/>
        </p:nvSpPr>
        <p:spPr bwMode="auto">
          <a:xfrm>
            <a:off x="381000" y="914400"/>
            <a:ext cx="24384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400" dirty="0" smtClean="0">
                <a:solidFill>
                  <a:schemeClr val="tx1"/>
                </a:solidFill>
              </a:rPr>
              <a:t>Extinguisher </a:t>
            </a:r>
          </a:p>
        </p:txBody>
      </p:sp>
      <p:pic>
        <p:nvPicPr>
          <p:cNvPr id="13" name="Content Placeholder 3" descr="article-new-intro-modal_ehow_images_a06_bf_cq_commercial-fire-extinguisher-requirements-1.1-800x8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133600"/>
            <a:ext cx="6538664" cy="4155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8600" y="0"/>
            <a:ext cx="2743200" cy="990599"/>
            <a:chOff x="0" y="0"/>
            <a:chExt cx="4800599" cy="81549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4800599" cy="8154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0328" y="39664"/>
              <a:ext cx="4719944" cy="7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 smtClean="0"/>
                <a:t>Main Board</a:t>
              </a:r>
              <a:endParaRPr lang="en-US" sz="3400" dirty="0"/>
            </a:p>
          </p:txBody>
        </p:sp>
      </p:grpSp>
      <p:pic>
        <p:nvPicPr>
          <p:cNvPr id="7" name="Picture 6" descr="main 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3999" cy="5943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8600" y="0"/>
            <a:ext cx="2743200" cy="990599"/>
            <a:chOff x="0" y="0"/>
            <a:chExt cx="4800599" cy="81549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4800599" cy="8154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0328" y="39664"/>
              <a:ext cx="4719944" cy="7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 smtClean="0"/>
                <a:t>Main Board</a:t>
              </a:r>
              <a:endParaRPr lang="en-US" sz="3400" dirty="0"/>
            </a:p>
          </p:txBody>
        </p:sp>
      </p:grpSp>
      <p:pic>
        <p:nvPicPr>
          <p:cNvPr id="7" name="Picture 6" descr="distrib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447800" y="1295400"/>
          <a:ext cx="6629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228600"/>
            <a:ext cx="3276600" cy="609131"/>
            <a:chOff x="0" y="234"/>
            <a:chExt cx="3276600" cy="609131"/>
          </a:xfrm>
        </p:grpSpPr>
        <p:sp>
          <p:nvSpPr>
            <p:cNvPr id="5" name="Rounded Rectangle 4"/>
            <p:cNvSpPr/>
            <p:nvPr/>
          </p:nvSpPr>
          <p:spPr>
            <a:xfrm>
              <a:off x="0" y="234"/>
              <a:ext cx="3276600" cy="60913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9735" y="29969"/>
              <a:ext cx="3217130" cy="549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latin typeface="Times New Roman" pitchFamily="18" charset="0"/>
                  <a:cs typeface="Times New Roman" pitchFamily="18" charset="0"/>
                </a:rPr>
                <a:t>Location</a:t>
              </a:r>
              <a:endParaRPr lang="en-US" sz="2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 descr="1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228600"/>
            <a:ext cx="3276600" cy="609131"/>
            <a:chOff x="0" y="234"/>
            <a:chExt cx="3276600" cy="609131"/>
          </a:xfrm>
        </p:grpSpPr>
        <p:sp>
          <p:nvSpPr>
            <p:cNvPr id="5" name="Rounded Rectangle 4"/>
            <p:cNvSpPr/>
            <p:nvPr/>
          </p:nvSpPr>
          <p:spPr>
            <a:xfrm>
              <a:off x="0" y="234"/>
              <a:ext cx="3276600" cy="60913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9735" y="29969"/>
              <a:ext cx="3217130" cy="549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latin typeface="Times New Roman" pitchFamily="18" charset="0"/>
                  <a:cs typeface="Times New Roman" pitchFamily="18" charset="0"/>
                </a:rPr>
                <a:t>Site Analysis</a:t>
              </a:r>
              <a:endParaRPr lang="en-US" sz="2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 descr="5-19-2013 7-54-04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228600" y="0"/>
            <a:ext cx="4724400" cy="815975"/>
            <a:chOff x="0" y="0"/>
            <a:chExt cx="4800599" cy="81549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4800599" cy="8154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0328" y="39664"/>
              <a:ext cx="4719944" cy="7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/>
                <a:t>Site </a:t>
              </a:r>
              <a:r>
                <a:rPr lang="en-US" sz="3400" dirty="0" smtClean="0"/>
                <a:t>Plan</a:t>
              </a:r>
              <a:endParaRPr lang="en-US" sz="3400" dirty="0"/>
            </a:p>
          </p:txBody>
        </p:sp>
      </p:grpSp>
      <p:pic>
        <p:nvPicPr>
          <p:cNvPr id="7" name="Picture 6" descr="5-20-2013 9-37-58 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28600" y="0"/>
            <a:ext cx="5334000" cy="815975"/>
            <a:chOff x="0" y="0"/>
            <a:chExt cx="4800599" cy="81549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4800599" cy="8154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0328" y="39664"/>
              <a:ext cx="4719944" cy="7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 smtClean="0"/>
                <a:t>Ground Floor Master Plan</a:t>
              </a:r>
              <a:endParaRPr lang="en-US" sz="3400" dirty="0"/>
            </a:p>
          </p:txBody>
        </p:sp>
      </p:grpSp>
      <p:pic>
        <p:nvPicPr>
          <p:cNvPr id="8" name="Picture 7" descr="gf m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5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28600" y="0"/>
            <a:ext cx="5334000" cy="815975"/>
            <a:chOff x="0" y="0"/>
            <a:chExt cx="4800599" cy="81549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4800599" cy="8154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0328" y="39664"/>
              <a:ext cx="4719944" cy="7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 smtClean="0"/>
                <a:t>First Floor Master Plan</a:t>
              </a:r>
              <a:endParaRPr lang="en-US" sz="3400" dirty="0"/>
            </a:p>
          </p:txBody>
        </p:sp>
      </p:grpSp>
      <p:pic>
        <p:nvPicPr>
          <p:cNvPr id="7" name="Picture 6" descr="1st floor m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"/>
          <p:cNvSpPr/>
          <p:nvPr/>
        </p:nvSpPr>
        <p:spPr bwMode="auto">
          <a:xfrm>
            <a:off x="273409" y="39688"/>
            <a:ext cx="5244383" cy="736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9540" tIns="129540" rIns="129540" bIns="129540" spcCol="1270" anchor="ctr"/>
          <a:lstStyle/>
          <a:p>
            <a:pPr defTabSz="1511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400" dirty="0" err="1" smtClean="0"/>
              <a:t>Grnd</a:t>
            </a:r>
            <a:r>
              <a:rPr lang="en-US" sz="3400" dirty="0" smtClean="0"/>
              <a:t> Floor Master Plan</a:t>
            </a:r>
            <a:endParaRPr lang="en-US" sz="3400" dirty="0"/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228600" y="0"/>
            <a:ext cx="5334000" cy="815975"/>
            <a:chOff x="0" y="0"/>
            <a:chExt cx="4800599" cy="815490"/>
          </a:xfrm>
        </p:grpSpPr>
        <p:sp>
          <p:nvSpPr>
            <p:cNvPr id="12" name="Rounded Rectangle 11"/>
            <p:cNvSpPr/>
            <p:nvPr/>
          </p:nvSpPr>
          <p:spPr>
            <a:xfrm>
              <a:off x="0" y="0"/>
              <a:ext cx="4800599" cy="8154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0328" y="39664"/>
              <a:ext cx="4719944" cy="7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dirty="0" smtClean="0"/>
                <a:t>Ground Floor furniture Plan</a:t>
              </a:r>
              <a:endParaRPr lang="en-US" sz="3400" dirty="0"/>
            </a:p>
          </p:txBody>
        </p:sp>
      </p:grpSp>
      <p:pic>
        <p:nvPicPr>
          <p:cNvPr id="14" name="Picture 13" descr="gf with furna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1"/>
            <a:ext cx="9144000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265</Words>
  <Application>Microsoft Office PowerPoint</Application>
  <PresentationFormat>On-screen Show (4:3)</PresentationFormat>
  <Paragraphs>90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Zekra</dc:creator>
  <cp:lastModifiedBy>Zekra</cp:lastModifiedBy>
  <cp:revision>92</cp:revision>
  <dcterms:created xsi:type="dcterms:W3CDTF">2013-01-06T20:03:23Z</dcterms:created>
  <dcterms:modified xsi:type="dcterms:W3CDTF">2013-05-20T08:09:19Z</dcterms:modified>
</cp:coreProperties>
</file>