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9" r:id="rId4"/>
    <p:sldId id="302" r:id="rId5"/>
    <p:sldId id="282" r:id="rId6"/>
    <p:sldId id="280" r:id="rId7"/>
    <p:sldId id="281" r:id="rId8"/>
    <p:sldId id="29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303" r:id="rId20"/>
    <p:sldId id="304" r:id="rId21"/>
    <p:sldId id="306" r:id="rId22"/>
    <p:sldId id="305" r:id="rId23"/>
    <p:sldId id="295" r:id="rId24"/>
    <p:sldId id="300" r:id="rId25"/>
    <p:sldId id="297" r:id="rId26"/>
    <p:sldId id="301" r:id="rId27"/>
    <p:sldId id="298" r:id="rId28"/>
    <p:sldId id="307" r:id="rId29"/>
    <p:sldId id="308" r:id="rId30"/>
    <p:sldId id="299" r:id="rId31"/>
    <p:sldId id="309" r:id="rId32"/>
    <p:sldId id="296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20A6C6"/>
    <a:srgbClr val="DEDEDE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C19117-79C1-4D80-A716-48230616B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2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0AFE6-1D51-4B59-BBFA-851AE6CFF06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16BB7-42E3-4EA9-A3D6-1A120FB2FAE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2B284-3FDD-405C-A4EE-4DADC8DF7928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2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5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52400" y="381000"/>
            <a:ext cx="4504045" cy="144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Automated Irrigation System </a:t>
            </a:r>
            <a:b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AIS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2362200" cy="533400"/>
          </a:xfrm>
        </p:spPr>
        <p:txBody>
          <a:bodyPr/>
          <a:lstStyle/>
          <a:p>
            <a:pPr algn="l"/>
            <a:r>
              <a:rPr lang="en-US" b="1" dirty="0" smtClean="0"/>
              <a:t>Made by:</a:t>
            </a:r>
          </a:p>
          <a:p>
            <a:pPr algn="l"/>
            <a:r>
              <a:rPr lang="en-US" b="1" dirty="0" err="1" smtClean="0"/>
              <a:t>Firas</a:t>
            </a:r>
            <a:r>
              <a:rPr lang="en-US" b="1" dirty="0" smtClean="0"/>
              <a:t> </a:t>
            </a:r>
            <a:r>
              <a:rPr lang="en-US" b="1" dirty="0" err="1" smtClean="0"/>
              <a:t>Abdulhaq</a:t>
            </a:r>
            <a:endParaRPr lang="en-US" b="1" dirty="0" smtClean="0"/>
          </a:p>
          <a:p>
            <a:pPr algn="l"/>
            <a:r>
              <a:rPr lang="en-US" b="1" dirty="0"/>
              <a:t>Gina </a:t>
            </a:r>
            <a:r>
              <a:rPr lang="en-US" b="1" dirty="0" err="1"/>
              <a:t>Kadri</a:t>
            </a:r>
            <a:endParaRPr lang="en-US" b="1" dirty="0"/>
          </a:p>
          <a:p>
            <a:pPr algn="l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73152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3821" y="8382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4. Sensors’ Matrix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US" sz="2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736418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4D4D4D"/>
                </a:solidFill>
              </a:rPr>
              <a:t>5.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Microcontroller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used Microchip PIC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PIC18F4620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5820806" cy="375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2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6.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L293D (H-Bridge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connected the bipolar stepper motor with the PIC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through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by H-Bridge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IC.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7. ULN2003A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connected the Unipolar stepper motor with the PIC through the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ULN2003A.</a:t>
            </a:r>
          </a:p>
        </p:txBody>
      </p:sp>
      <p:pic>
        <p:nvPicPr>
          <p:cNvPr id="1026" name="Picture 2" descr="C:\Users\GinaKadri\Desktop\970_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953000" cy="381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8. Model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have constructed our model of light wood to lightness and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it’s low cost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394" y="6858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4D4D4D"/>
                </a:solidFill>
              </a:rPr>
              <a:t>9.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Bearings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We used 8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bearings,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4 of them are positioned vertically in order to achieve the x-axis movement. The other 4 bearings are positioned horizontally in order to avoid deflection and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deviation.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68" y="3581400"/>
            <a:ext cx="3431632" cy="286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789147" cy="28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6446594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Horizontal Bearing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646711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Vertical Bearing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. Poly and Rope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used a customized poly in order to achieve low friction movement.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2896"/>
            <a:ext cx="497407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1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Software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8" y="1676400"/>
            <a:ext cx="2414168" cy="2266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1000"/>
            <a:ext cx="2915057" cy="2095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62" y="1327852"/>
            <a:ext cx="2740836" cy="2615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80893"/>
            <a:ext cx="2535044" cy="253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Workflow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6" y="1600199"/>
            <a:ext cx="7315200" cy="525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8" t="5499" r="25931" b="12296"/>
          <a:stretch/>
        </p:blipFill>
        <p:spPr>
          <a:xfrm>
            <a:off x="2971800" y="533400"/>
            <a:ext cx="6172200" cy="63246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8818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Workflow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95288"/>
            <a:ext cx="7315200" cy="71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00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Contents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Solution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Hardware Components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Software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Workflow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Problems/Solutions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Video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653" r="15672" b="26496"/>
          <a:stretch/>
        </p:blipFill>
        <p:spPr>
          <a:xfrm>
            <a:off x="1828800" y="2209800"/>
            <a:ext cx="7315200" cy="46482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Workflow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62050"/>
            <a:ext cx="7391400" cy="569595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Workflow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Workflow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32471" r="6717" b="24810"/>
          <a:stretch/>
        </p:blipFill>
        <p:spPr>
          <a:xfrm>
            <a:off x="1828800" y="2667000"/>
            <a:ext cx="7315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Problems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6934200" cy="4267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Problem 1: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1. Cross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beam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movement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Since our first design depended only on 4 bearings (only  the vertical bearings), the movement was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deflective.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Solution 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used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extra 4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bearings that helped us to make the movement of the beam totally straight without any deflection.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Problem 2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2. Rope friction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Because of the slippery movement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of the rope on the poly and hence a lot of motor rotations that were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wasted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By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installing a rubbery piece on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stepper,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rope has a very good friction and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so perfectly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efficient movement without any wasted rotations of the motor.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Problem 3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Sensor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matrix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Soil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moisture sensors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available in the market cost 100$.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need 9 sensors so 900$ was a very expensive solution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Problem 3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Sensor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matrix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Soil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moisture sensors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available in the market cost 100$.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need 9 sensors so 900$ was a very expensive solution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9927610">
            <a:off x="2089133" y="2893286"/>
            <a:ext cx="57556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100$</a:t>
            </a:r>
            <a:endParaRPr lang="en-US" sz="13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Problem 3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Sensor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matrix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Soil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moisture sensors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available in the market cost 100$.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need 9 sensors so 900$ was a very expensive solution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927610">
            <a:off x="487591" y="1352231"/>
            <a:ext cx="4809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 9</a:t>
            </a:r>
            <a:endParaRPr lang="en-US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927610">
            <a:off x="1443470" y="2932121"/>
            <a:ext cx="697581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13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00$</a:t>
            </a:r>
            <a:endParaRPr lang="en-US" sz="13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death of plants caused by the long absence of their owners.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03461"/>
            <a:ext cx="4419600" cy="427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42249"/>
            <a:ext cx="3886200" cy="3463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invented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our own sensors using a very cheap material (row printed circuit board) so the total cost of the 9 sensors was almost 2$ instead of 900$.</a:t>
            </a:r>
          </a:p>
        </p:txBody>
      </p:sp>
    </p:spTree>
    <p:extLst>
      <p:ext uri="{BB962C8B-B14F-4D97-AF65-F5344CB8AC3E}">
        <p14:creationId xmlns:p14="http://schemas.microsoft.com/office/powerpoint/2010/main" val="12463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Solution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We invented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our own sensors using a very cheap material (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raw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printed circuit board) so the total cost of the 9 sensors was almost 2$ instead of 900$.</a:t>
            </a:r>
          </a:p>
        </p:txBody>
      </p:sp>
      <p:sp>
        <p:nvSpPr>
          <p:cNvPr id="4" name="Rectangle 3"/>
          <p:cNvSpPr/>
          <p:nvPr/>
        </p:nvSpPr>
        <p:spPr>
          <a:xfrm rot="19927610">
            <a:off x="1027755" y="3483305"/>
            <a:ext cx="697581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2$</a:t>
            </a:r>
            <a:endParaRPr lang="en-US" sz="13800" b="1" dirty="0">
              <a:ln w="180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2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</a:rPr>
              <a:t>Future work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1493837"/>
          </a:xfrm>
        </p:spPr>
        <p:txBody>
          <a:bodyPr/>
          <a:lstStyle/>
          <a:p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Turn it into business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Scale it to have larger customer segment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GinaKadri\Desktop\Numismatics_and_Notaphily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220832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inaKadri\Desktop\Cutchogue_-_Oregon_Road_-_Plant_Nurs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57695"/>
            <a:ext cx="4495653" cy="325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inaKadri\Desktop\Numismatics_and_Notaphily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32312"/>
            <a:ext cx="2220832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35155"/>
            <a:ext cx="3448334" cy="482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exhausting boring process of irrigation.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The expensive available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irrigation systems.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76324"/>
            <a:ext cx="3862316" cy="3813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Solution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2"/>
            <a:ext cx="6858000" cy="477043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Our irrigation system </a:t>
            </a:r>
            <a:r>
              <a:rPr lang="en-US" sz="2800" b="1" dirty="0" smtClean="0">
                <a:solidFill>
                  <a:srgbClr val="4D4D4D"/>
                </a:solidFill>
              </a:rPr>
              <a:t>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4D4D4D"/>
                </a:solidFill>
              </a:rPr>
              <a:t>                          </a:t>
            </a:r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</a:rPr>
              <a:t>AIS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599"/>
            <a:ext cx="3924868" cy="3527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3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58" y="1676400"/>
            <a:ext cx="342654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1486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Introduction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What is AIS?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AIS is an automatic irrigation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system which eliminates the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manual irrigation intervention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of humans  in a manner that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is extremely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user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friendly.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1400"/>
            <a:ext cx="40386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</a:rPr>
              <a:t>Hardware Components </a:t>
            </a:r>
            <a:endParaRPr lang="en-US" sz="4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Unipolar Stepper Motor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Unipolar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stepper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is used to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control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Movement of the wate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 hose in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y-axis.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49856"/>
            <a:ext cx="4997212" cy="430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2. Bipolar Stepper Motor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used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bipolar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stepper motor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to move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the cross moving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bar module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along the x-axis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ras\Desktop\Screenshots\4319556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257800" cy="51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609600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3. Pump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endParaRPr lang="en-US" sz="24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1679</TotalTime>
  <Words>572</Words>
  <Application>Microsoft Office PowerPoint</Application>
  <PresentationFormat>On-screen Show (4:3)</PresentationFormat>
  <Paragraphs>177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powerpoint-template</vt:lpstr>
      <vt:lpstr>Automated Irrigation System  AIS</vt:lpstr>
      <vt:lpstr>Contents</vt:lpstr>
      <vt:lpstr>Motivation</vt:lpstr>
      <vt:lpstr>Motivation</vt:lpstr>
      <vt:lpstr>Solution</vt:lpstr>
      <vt:lpstr>Introduction</vt:lpstr>
      <vt:lpstr>Hardware Components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</vt:lpstr>
      <vt:lpstr>Workflow</vt:lpstr>
      <vt:lpstr>Workflow</vt:lpstr>
      <vt:lpstr>Workflow</vt:lpstr>
      <vt:lpstr>Workflow</vt:lpstr>
      <vt:lpstr>Workflow</vt:lpstr>
      <vt:lpstr>Problems</vt:lpstr>
      <vt:lpstr>Solution </vt:lpstr>
      <vt:lpstr>Problem 2</vt:lpstr>
      <vt:lpstr>Solution</vt:lpstr>
      <vt:lpstr>Problem 3</vt:lpstr>
      <vt:lpstr>Problem 3</vt:lpstr>
      <vt:lpstr>Problem 3</vt:lpstr>
      <vt:lpstr>Solution</vt:lpstr>
      <vt:lpstr>Solution</vt:lpstr>
      <vt:lpstr>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</dc:title>
  <dc:creator>GinaKadri</dc:creator>
  <cp:lastModifiedBy>GinaKadri</cp:lastModifiedBy>
  <cp:revision>61</cp:revision>
  <dcterms:created xsi:type="dcterms:W3CDTF">2013-05-18T11:42:37Z</dcterms:created>
  <dcterms:modified xsi:type="dcterms:W3CDTF">2013-05-20T05:14:31Z</dcterms:modified>
</cp:coreProperties>
</file>