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71" r:id="rId5"/>
    <p:sldId id="259" r:id="rId6"/>
    <p:sldId id="270"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F2FFF"/>
    <a:srgbClr val="B5C759"/>
    <a:srgbClr val="ACD9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59275" autoAdjust="0"/>
  </p:normalViewPr>
  <p:slideViewPr>
    <p:cSldViewPr>
      <p:cViewPr varScale="1">
        <p:scale>
          <a:sx n="42" d="100"/>
          <a:sy n="42" d="100"/>
        </p:scale>
        <p:origin x="-21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D7A20-62C2-48F0-8250-0314FF5F5C3E}" type="doc">
      <dgm:prSet loTypeId="urn:microsoft.com/office/officeart/2005/8/layout/equation2" loCatId="process" qsTypeId="urn:microsoft.com/office/officeart/2005/8/quickstyle/simple1" qsCatId="simple" csTypeId="urn:microsoft.com/office/officeart/2005/8/colors/colorful3" csCatId="colorful" phldr="1"/>
      <dgm:spPr/>
    </dgm:pt>
    <dgm:pt modelId="{198C68AE-F688-41A7-9747-43C3B1D2D7B9}">
      <dgm:prSet phldrT="[Text]" custT="1"/>
      <dgm:spPr/>
      <dgm:t>
        <a:bodyPr/>
        <a:lstStyle/>
        <a:p>
          <a:r>
            <a:rPr lang="en-US" sz="2400" b="1" dirty="0" smtClean="0">
              <a:latin typeface="Times New Roman" pitchFamily="18" charset="0"/>
              <a:cs typeface="Times New Roman" pitchFamily="18" charset="0"/>
            </a:rPr>
            <a:t>Problem</a:t>
          </a:r>
          <a:endParaRPr lang="en-US" sz="2400" b="1" dirty="0">
            <a:latin typeface="Times New Roman" pitchFamily="18" charset="0"/>
            <a:cs typeface="Times New Roman" pitchFamily="18" charset="0"/>
          </a:endParaRPr>
        </a:p>
      </dgm:t>
    </dgm:pt>
    <dgm:pt modelId="{DEC83196-8A6B-4F92-9C57-E68730C83ACB}" type="parTrans" cxnId="{992772F4-E2AA-4105-BC83-79D68B3914BC}">
      <dgm:prSet/>
      <dgm:spPr/>
      <dgm:t>
        <a:bodyPr/>
        <a:lstStyle/>
        <a:p>
          <a:endParaRPr lang="en-US"/>
        </a:p>
      </dgm:t>
    </dgm:pt>
    <dgm:pt modelId="{2B84840E-C69E-4782-8538-E6EF348BE205}" type="sibTrans" cxnId="{992772F4-E2AA-4105-BC83-79D68B3914BC}">
      <dgm:prSet>
        <dgm:style>
          <a:lnRef idx="3">
            <a:schemeClr val="lt1"/>
          </a:lnRef>
          <a:fillRef idx="1">
            <a:schemeClr val="accent2"/>
          </a:fillRef>
          <a:effectRef idx="1">
            <a:schemeClr val="accent2"/>
          </a:effectRef>
          <a:fontRef idx="minor">
            <a:schemeClr val="lt1"/>
          </a:fontRef>
        </dgm:style>
      </dgm:prSet>
      <dgm:spPr/>
      <dgm:t>
        <a:bodyPr/>
        <a:lstStyle/>
        <a:p>
          <a:endParaRPr lang="en-US"/>
        </a:p>
      </dgm:t>
    </dgm:pt>
    <dgm:pt modelId="{A39DF950-000D-426F-B629-F09D180E2D11}">
      <dgm:prSet phldrT="[Text]" custT="1"/>
      <dgm:spPr/>
      <dgm:t>
        <a:bodyPr/>
        <a:lstStyle/>
        <a:p>
          <a:r>
            <a:rPr lang="en-US" sz="2400" b="1" dirty="0" smtClean="0">
              <a:latin typeface="Times New Roman" pitchFamily="18" charset="0"/>
              <a:cs typeface="Times New Roman" pitchFamily="18" charset="0"/>
            </a:rPr>
            <a:t>Solution</a:t>
          </a:r>
        </a:p>
      </dgm:t>
    </dgm:pt>
    <dgm:pt modelId="{9826D946-136F-4C2F-A156-FA742F8584ED}" type="parTrans" cxnId="{F9C576D9-2A30-4D92-A111-5490008333DB}">
      <dgm:prSet/>
      <dgm:spPr/>
      <dgm:t>
        <a:bodyPr/>
        <a:lstStyle/>
        <a:p>
          <a:endParaRPr lang="en-US"/>
        </a:p>
      </dgm:t>
    </dgm:pt>
    <dgm:pt modelId="{C8BBC8AC-6B9D-4898-9131-7B7C05A06EBE}" type="sibTrans" cxnId="{F9C576D9-2A30-4D92-A111-5490008333DB}">
      <dgm:prSet>
        <dgm:style>
          <a:lnRef idx="3">
            <a:schemeClr val="lt1"/>
          </a:lnRef>
          <a:fillRef idx="1">
            <a:schemeClr val="accent6"/>
          </a:fillRef>
          <a:effectRef idx="1">
            <a:schemeClr val="accent6"/>
          </a:effectRef>
          <a:fontRef idx="minor">
            <a:schemeClr val="lt1"/>
          </a:fontRef>
        </dgm:style>
      </dgm:prSet>
      <dgm:spPr/>
      <dgm:t>
        <a:bodyPr/>
        <a:lstStyle/>
        <a:p>
          <a:endParaRPr lang="en-US"/>
        </a:p>
      </dgm:t>
    </dgm:pt>
    <dgm:pt modelId="{48E972D0-D014-4638-A54C-E38647C74379}">
      <dgm:prSet phldrT="[Text]" custT="1"/>
      <dgm:spPr/>
      <dgm:t>
        <a:bodyPr/>
        <a:lstStyle/>
        <a:p>
          <a:r>
            <a:rPr lang="en-US" sz="2400" b="1" dirty="0" smtClean="0">
              <a:latin typeface="Times New Roman" pitchFamily="18" charset="0"/>
              <a:cs typeface="Times New Roman" pitchFamily="18" charset="0"/>
            </a:rPr>
            <a:t>“Administration Website”</a:t>
          </a:r>
          <a:endParaRPr lang="en-US" sz="2400" b="1" dirty="0">
            <a:latin typeface="Times New Roman" pitchFamily="18" charset="0"/>
            <a:cs typeface="Times New Roman" pitchFamily="18" charset="0"/>
          </a:endParaRPr>
        </a:p>
      </dgm:t>
    </dgm:pt>
    <dgm:pt modelId="{DD78F94D-7B4F-4A7C-ADB5-2E92CAB6FD97}" type="parTrans" cxnId="{05AEF318-D003-4544-97B2-541E6FFB7978}">
      <dgm:prSet/>
      <dgm:spPr/>
      <dgm:t>
        <a:bodyPr/>
        <a:lstStyle/>
        <a:p>
          <a:endParaRPr lang="en-US"/>
        </a:p>
      </dgm:t>
    </dgm:pt>
    <dgm:pt modelId="{64A0420E-B441-4A30-B0B7-AC4F3D1D2F0F}" type="sibTrans" cxnId="{05AEF318-D003-4544-97B2-541E6FFB7978}">
      <dgm:prSet/>
      <dgm:spPr/>
      <dgm:t>
        <a:bodyPr/>
        <a:lstStyle/>
        <a:p>
          <a:endParaRPr lang="en-US"/>
        </a:p>
      </dgm:t>
    </dgm:pt>
    <dgm:pt modelId="{ABFD77A9-2EFD-4D86-A84E-4856AA4E79C0}" type="pres">
      <dgm:prSet presAssocID="{50FD7A20-62C2-48F0-8250-0314FF5F5C3E}" presName="Name0" presStyleCnt="0">
        <dgm:presLayoutVars>
          <dgm:dir/>
          <dgm:resizeHandles val="exact"/>
        </dgm:presLayoutVars>
      </dgm:prSet>
      <dgm:spPr/>
    </dgm:pt>
    <dgm:pt modelId="{4616B07B-EF9A-4F0D-83DC-AF4266CE696E}" type="pres">
      <dgm:prSet presAssocID="{50FD7A20-62C2-48F0-8250-0314FF5F5C3E}" presName="vNodes" presStyleCnt="0"/>
      <dgm:spPr/>
    </dgm:pt>
    <dgm:pt modelId="{3A519340-2EC7-4D0F-B75A-AFF5E4FE39D4}" type="pres">
      <dgm:prSet presAssocID="{198C68AE-F688-41A7-9747-43C3B1D2D7B9}" presName="node" presStyleLbl="node1" presStyleIdx="0" presStyleCnt="3" custScaleX="191324" custScaleY="112962">
        <dgm:presLayoutVars>
          <dgm:bulletEnabled val="1"/>
        </dgm:presLayoutVars>
      </dgm:prSet>
      <dgm:spPr/>
      <dgm:t>
        <a:bodyPr/>
        <a:lstStyle/>
        <a:p>
          <a:endParaRPr lang="en-US"/>
        </a:p>
      </dgm:t>
    </dgm:pt>
    <dgm:pt modelId="{0F44C132-135B-44F6-8F04-E808770CE66E}" type="pres">
      <dgm:prSet presAssocID="{2B84840E-C69E-4782-8538-E6EF348BE205}" presName="spacerT" presStyleCnt="0"/>
      <dgm:spPr/>
    </dgm:pt>
    <dgm:pt modelId="{C3821D18-5D02-4643-BB28-A91A4EB39FAB}" type="pres">
      <dgm:prSet presAssocID="{2B84840E-C69E-4782-8538-E6EF348BE205}" presName="sibTrans" presStyleLbl="sibTrans2D1" presStyleIdx="0" presStyleCnt="2"/>
      <dgm:spPr/>
      <dgm:t>
        <a:bodyPr/>
        <a:lstStyle/>
        <a:p>
          <a:endParaRPr lang="en-US"/>
        </a:p>
      </dgm:t>
    </dgm:pt>
    <dgm:pt modelId="{E4D12E73-1305-4184-9386-F8EE22EF0604}" type="pres">
      <dgm:prSet presAssocID="{2B84840E-C69E-4782-8538-E6EF348BE205}" presName="spacerB" presStyleCnt="0"/>
      <dgm:spPr/>
    </dgm:pt>
    <dgm:pt modelId="{60B9390C-8AE9-41A0-ABFC-88CF8AE7A965}" type="pres">
      <dgm:prSet presAssocID="{A39DF950-000D-426F-B629-F09D180E2D11}" presName="node" presStyleLbl="node1" presStyleIdx="1" presStyleCnt="3" custScaleX="191324" custScaleY="116117">
        <dgm:presLayoutVars>
          <dgm:bulletEnabled val="1"/>
        </dgm:presLayoutVars>
      </dgm:prSet>
      <dgm:spPr/>
      <dgm:t>
        <a:bodyPr/>
        <a:lstStyle/>
        <a:p>
          <a:endParaRPr lang="en-US"/>
        </a:p>
      </dgm:t>
    </dgm:pt>
    <dgm:pt modelId="{577B02C1-E7B3-4FA8-A905-8A034ECE422F}" type="pres">
      <dgm:prSet presAssocID="{50FD7A20-62C2-48F0-8250-0314FF5F5C3E}" presName="sibTransLast" presStyleLbl="sibTrans2D1" presStyleIdx="1" presStyleCnt="2" custScaleX="185514" custScaleY="140619"/>
      <dgm:spPr/>
      <dgm:t>
        <a:bodyPr/>
        <a:lstStyle/>
        <a:p>
          <a:endParaRPr lang="en-US"/>
        </a:p>
      </dgm:t>
    </dgm:pt>
    <dgm:pt modelId="{02186698-A128-41CD-8680-0A4024BD9D54}" type="pres">
      <dgm:prSet presAssocID="{50FD7A20-62C2-48F0-8250-0314FF5F5C3E}" presName="connectorText" presStyleLbl="sibTrans2D1" presStyleIdx="1" presStyleCnt="2"/>
      <dgm:spPr/>
      <dgm:t>
        <a:bodyPr/>
        <a:lstStyle/>
        <a:p>
          <a:endParaRPr lang="en-US"/>
        </a:p>
      </dgm:t>
    </dgm:pt>
    <dgm:pt modelId="{2CED3DF8-FBF0-499C-8DC0-1BCDD6C58920}" type="pres">
      <dgm:prSet presAssocID="{50FD7A20-62C2-48F0-8250-0314FF5F5C3E}" presName="lastNode" presStyleLbl="node1" presStyleIdx="2" presStyleCnt="3" custScaleX="120445" custScaleY="104621" custLinFactX="3474" custLinFactNeighborX="100000">
        <dgm:presLayoutVars>
          <dgm:bulletEnabled val="1"/>
        </dgm:presLayoutVars>
      </dgm:prSet>
      <dgm:spPr/>
      <dgm:t>
        <a:bodyPr/>
        <a:lstStyle/>
        <a:p>
          <a:endParaRPr lang="en-US"/>
        </a:p>
      </dgm:t>
    </dgm:pt>
  </dgm:ptLst>
  <dgm:cxnLst>
    <dgm:cxn modelId="{4EC73D6A-A062-46B1-A2A9-40077FDC5581}" type="presOf" srcId="{198C68AE-F688-41A7-9747-43C3B1D2D7B9}" destId="{3A519340-2EC7-4D0F-B75A-AFF5E4FE39D4}" srcOrd="0" destOrd="0" presId="urn:microsoft.com/office/officeart/2005/8/layout/equation2"/>
    <dgm:cxn modelId="{F9C576D9-2A30-4D92-A111-5490008333DB}" srcId="{50FD7A20-62C2-48F0-8250-0314FF5F5C3E}" destId="{A39DF950-000D-426F-B629-F09D180E2D11}" srcOrd="1" destOrd="0" parTransId="{9826D946-136F-4C2F-A156-FA742F8584ED}" sibTransId="{C8BBC8AC-6B9D-4898-9131-7B7C05A06EBE}"/>
    <dgm:cxn modelId="{226B630C-F343-47C8-8E2D-33C7BB57F3EF}" type="presOf" srcId="{2B84840E-C69E-4782-8538-E6EF348BE205}" destId="{C3821D18-5D02-4643-BB28-A91A4EB39FAB}" srcOrd="0" destOrd="0" presId="urn:microsoft.com/office/officeart/2005/8/layout/equation2"/>
    <dgm:cxn modelId="{992772F4-E2AA-4105-BC83-79D68B3914BC}" srcId="{50FD7A20-62C2-48F0-8250-0314FF5F5C3E}" destId="{198C68AE-F688-41A7-9747-43C3B1D2D7B9}" srcOrd="0" destOrd="0" parTransId="{DEC83196-8A6B-4F92-9C57-E68730C83ACB}" sibTransId="{2B84840E-C69E-4782-8538-E6EF348BE205}"/>
    <dgm:cxn modelId="{655C37FB-1D7E-4441-A99A-ED58A431F66C}" type="presOf" srcId="{50FD7A20-62C2-48F0-8250-0314FF5F5C3E}" destId="{ABFD77A9-2EFD-4D86-A84E-4856AA4E79C0}" srcOrd="0" destOrd="0" presId="urn:microsoft.com/office/officeart/2005/8/layout/equation2"/>
    <dgm:cxn modelId="{05AEF318-D003-4544-97B2-541E6FFB7978}" srcId="{50FD7A20-62C2-48F0-8250-0314FF5F5C3E}" destId="{48E972D0-D014-4638-A54C-E38647C74379}" srcOrd="2" destOrd="0" parTransId="{DD78F94D-7B4F-4A7C-ADB5-2E92CAB6FD97}" sibTransId="{64A0420E-B441-4A30-B0B7-AC4F3D1D2F0F}"/>
    <dgm:cxn modelId="{A3786561-9A3A-4D64-B1EF-F96B1252EB1D}" type="presOf" srcId="{A39DF950-000D-426F-B629-F09D180E2D11}" destId="{60B9390C-8AE9-41A0-ABFC-88CF8AE7A965}" srcOrd="0" destOrd="0" presId="urn:microsoft.com/office/officeart/2005/8/layout/equation2"/>
    <dgm:cxn modelId="{FD58FA6C-119E-451B-8191-28D76129D754}" type="presOf" srcId="{C8BBC8AC-6B9D-4898-9131-7B7C05A06EBE}" destId="{577B02C1-E7B3-4FA8-A905-8A034ECE422F}" srcOrd="0" destOrd="0" presId="urn:microsoft.com/office/officeart/2005/8/layout/equation2"/>
    <dgm:cxn modelId="{EA4EC5CE-EF63-4E73-8B91-43911C3C3B5A}" type="presOf" srcId="{48E972D0-D014-4638-A54C-E38647C74379}" destId="{2CED3DF8-FBF0-499C-8DC0-1BCDD6C58920}" srcOrd="0" destOrd="0" presId="urn:microsoft.com/office/officeart/2005/8/layout/equation2"/>
    <dgm:cxn modelId="{29B0815F-AC88-4511-8DA1-EA1036AED0A9}" type="presOf" srcId="{C8BBC8AC-6B9D-4898-9131-7B7C05A06EBE}" destId="{02186698-A128-41CD-8680-0A4024BD9D54}" srcOrd="1" destOrd="0" presId="urn:microsoft.com/office/officeart/2005/8/layout/equation2"/>
    <dgm:cxn modelId="{3E12A8C3-712F-444A-B909-D1C6E49A0EAA}" type="presParOf" srcId="{ABFD77A9-2EFD-4D86-A84E-4856AA4E79C0}" destId="{4616B07B-EF9A-4F0D-83DC-AF4266CE696E}" srcOrd="0" destOrd="0" presId="urn:microsoft.com/office/officeart/2005/8/layout/equation2"/>
    <dgm:cxn modelId="{451AFC09-6834-4EBA-8662-DBB89BFB75FB}" type="presParOf" srcId="{4616B07B-EF9A-4F0D-83DC-AF4266CE696E}" destId="{3A519340-2EC7-4D0F-B75A-AFF5E4FE39D4}" srcOrd="0" destOrd="0" presId="urn:microsoft.com/office/officeart/2005/8/layout/equation2"/>
    <dgm:cxn modelId="{81032EAA-A6B1-459E-A289-14AB8EB7C47A}" type="presParOf" srcId="{4616B07B-EF9A-4F0D-83DC-AF4266CE696E}" destId="{0F44C132-135B-44F6-8F04-E808770CE66E}" srcOrd="1" destOrd="0" presId="urn:microsoft.com/office/officeart/2005/8/layout/equation2"/>
    <dgm:cxn modelId="{348178C3-AD67-456A-B68C-CC2B83753C23}" type="presParOf" srcId="{4616B07B-EF9A-4F0D-83DC-AF4266CE696E}" destId="{C3821D18-5D02-4643-BB28-A91A4EB39FAB}" srcOrd="2" destOrd="0" presId="urn:microsoft.com/office/officeart/2005/8/layout/equation2"/>
    <dgm:cxn modelId="{F09C126F-1C28-47E4-8572-80F3AD2DA62F}" type="presParOf" srcId="{4616B07B-EF9A-4F0D-83DC-AF4266CE696E}" destId="{E4D12E73-1305-4184-9386-F8EE22EF0604}" srcOrd="3" destOrd="0" presId="urn:microsoft.com/office/officeart/2005/8/layout/equation2"/>
    <dgm:cxn modelId="{743FB591-B662-47ED-B3CA-8E909BCF5DEB}" type="presParOf" srcId="{4616B07B-EF9A-4F0D-83DC-AF4266CE696E}" destId="{60B9390C-8AE9-41A0-ABFC-88CF8AE7A965}" srcOrd="4" destOrd="0" presId="urn:microsoft.com/office/officeart/2005/8/layout/equation2"/>
    <dgm:cxn modelId="{3D3EAA1C-8144-4F5E-95A5-1D7B03208E6B}" type="presParOf" srcId="{ABFD77A9-2EFD-4D86-A84E-4856AA4E79C0}" destId="{577B02C1-E7B3-4FA8-A905-8A034ECE422F}" srcOrd="1" destOrd="0" presId="urn:microsoft.com/office/officeart/2005/8/layout/equation2"/>
    <dgm:cxn modelId="{8369A808-48E9-47B5-9C6C-013C2536E117}" type="presParOf" srcId="{577B02C1-E7B3-4FA8-A905-8A034ECE422F}" destId="{02186698-A128-41CD-8680-0A4024BD9D54}" srcOrd="0" destOrd="0" presId="urn:microsoft.com/office/officeart/2005/8/layout/equation2"/>
    <dgm:cxn modelId="{9CF3FD11-94FB-409A-ADF3-F8D411FAE8FA}" type="presParOf" srcId="{ABFD77A9-2EFD-4D86-A84E-4856AA4E79C0}" destId="{2CED3DF8-FBF0-499C-8DC0-1BCDD6C58920}" srcOrd="2" destOrd="0" presId="urn:microsoft.com/office/officeart/2005/8/layout/equation2"/>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F63378-0115-4749-8512-4D73271EAA8F}"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C3FED155-6DDA-4F2A-8F79-EB8E03BBD8E8}">
      <dgm:prSet phldrT="[Text]" custT="1"/>
      <dgm:spPr/>
      <dgm:t>
        <a:bodyPr/>
        <a:lstStyle/>
        <a:p>
          <a:pPr algn="ctr"/>
          <a:r>
            <a:rPr lang="en-US" sz="2400" b="1" dirty="0" smtClean="0">
              <a:solidFill>
                <a:schemeClr val="tx1"/>
              </a:solidFill>
              <a:latin typeface="+mn-lt"/>
              <a:ea typeface="+mn-ea"/>
              <a:cs typeface="+mn-cs"/>
            </a:rPr>
            <a:t>MySQL</a:t>
          </a:r>
          <a:r>
            <a:rPr lang="ar-SA" sz="2400" b="1" dirty="0" smtClean="0">
              <a:solidFill>
                <a:schemeClr val="tx1"/>
              </a:solidFill>
              <a:latin typeface="+mn-lt"/>
              <a:ea typeface="+mn-ea"/>
              <a:cs typeface="+mn-cs"/>
            </a:rPr>
            <a:t>  </a:t>
          </a:r>
          <a:r>
            <a:rPr lang="en-US" sz="2400" dirty="0" smtClean="0">
              <a:solidFill>
                <a:schemeClr val="tx1"/>
              </a:solidFill>
              <a:latin typeface="+mn-lt"/>
              <a:ea typeface="+mn-ea"/>
              <a:cs typeface="+mn-cs"/>
            </a:rPr>
            <a:t>database</a:t>
          </a:r>
          <a:endParaRPr lang="en-US" sz="2400" b="1" dirty="0">
            <a:latin typeface="Times New Roman" pitchFamily="18" charset="0"/>
            <a:cs typeface="Times New Roman" pitchFamily="18" charset="0"/>
          </a:endParaRPr>
        </a:p>
      </dgm:t>
    </dgm:pt>
    <dgm:pt modelId="{7B4C22DA-A115-4384-89C0-8667ACCE1E89}" type="parTrans" cxnId="{7D1ED821-C06B-402D-A7C0-27818B9D4E5E}">
      <dgm:prSet/>
      <dgm:spPr/>
      <dgm:t>
        <a:bodyPr/>
        <a:lstStyle/>
        <a:p>
          <a:endParaRPr lang="en-US"/>
        </a:p>
      </dgm:t>
    </dgm:pt>
    <dgm:pt modelId="{99DD2DDF-6FBE-4CFB-A8CD-E006F8CF696D}" type="sibTrans" cxnId="{7D1ED821-C06B-402D-A7C0-27818B9D4E5E}">
      <dgm:prSet/>
      <dgm:spPr/>
      <dgm:t>
        <a:bodyPr/>
        <a:lstStyle/>
        <a:p>
          <a:endParaRPr lang="en-US"/>
        </a:p>
      </dgm:t>
    </dgm:pt>
    <dgm:pt modelId="{6748BF52-C462-4EE9-AA3B-B21FD260458B}">
      <dgm:prSet phldrT="[Text]" custT="1"/>
      <dgm:spPr/>
      <dgm:t>
        <a:bodyPr/>
        <a:lstStyle/>
        <a:p>
          <a:pPr algn="ctr"/>
          <a:r>
            <a:rPr lang="en-US" sz="2400" b="1" dirty="0" smtClean="0">
              <a:solidFill>
                <a:schemeClr val="tx1"/>
              </a:solidFill>
              <a:latin typeface="+mn-lt"/>
              <a:ea typeface="+mn-ea"/>
              <a:cs typeface="+mn-cs"/>
            </a:rPr>
            <a:t>Microsoft expression web 4</a:t>
          </a:r>
          <a:r>
            <a:rPr lang="en-US" sz="2400" dirty="0" smtClean="0">
              <a:solidFill>
                <a:schemeClr val="tx1"/>
              </a:solidFill>
              <a:latin typeface="+mn-lt"/>
              <a:ea typeface="+mn-ea"/>
              <a:cs typeface="+mn-cs"/>
            </a:rPr>
            <a:t> </a:t>
          </a:r>
          <a:endParaRPr lang="en-US" sz="2400" b="1" dirty="0">
            <a:latin typeface="Times New Roman" pitchFamily="18" charset="0"/>
            <a:cs typeface="Times New Roman" pitchFamily="18" charset="0"/>
          </a:endParaRPr>
        </a:p>
      </dgm:t>
    </dgm:pt>
    <dgm:pt modelId="{4492B8AD-7C04-4928-9EB6-84F6E3143298}" type="parTrans" cxnId="{72AEF988-51B0-4691-8C0B-EAEE169CED81}">
      <dgm:prSet/>
      <dgm:spPr/>
      <dgm:t>
        <a:bodyPr/>
        <a:lstStyle/>
        <a:p>
          <a:endParaRPr lang="en-US"/>
        </a:p>
      </dgm:t>
    </dgm:pt>
    <dgm:pt modelId="{A53EBAF9-F872-4725-95DA-3154316D78AB}" type="sibTrans" cxnId="{72AEF988-51B0-4691-8C0B-EAEE169CED81}">
      <dgm:prSet/>
      <dgm:spPr/>
      <dgm:t>
        <a:bodyPr/>
        <a:lstStyle/>
        <a:p>
          <a:endParaRPr lang="en-US"/>
        </a:p>
      </dgm:t>
    </dgm:pt>
    <dgm:pt modelId="{BC401F77-FEAD-4DD7-BEDB-572082B54086}">
      <dgm:prSet phldrT="[Text]" custT="1"/>
      <dgm:spPr/>
      <dgm:t>
        <a:bodyPr/>
        <a:lstStyle/>
        <a:p>
          <a:pPr algn="ctr"/>
          <a:r>
            <a:rPr lang="en-US" sz="2400" b="1" dirty="0" smtClean="0">
              <a:solidFill>
                <a:schemeClr val="tx1"/>
              </a:solidFill>
              <a:latin typeface="Times New Roman" pitchFamily="18" charset="0"/>
              <a:cs typeface="Times New Roman" pitchFamily="18" charset="0"/>
            </a:rPr>
            <a:t>Programming language </a:t>
          </a:r>
          <a:r>
            <a:rPr lang="en-US" sz="2400" b="1" dirty="0" smtClean="0">
              <a:latin typeface="Times New Roman" pitchFamily="18" charset="0"/>
              <a:cs typeface="Times New Roman" pitchFamily="18" charset="0"/>
            </a:rPr>
            <a:t>:PHP ,HTML ,JAVASCRIPT </a:t>
          </a:r>
          <a:endParaRPr lang="en-US" sz="2400" b="1" dirty="0">
            <a:latin typeface="Times New Roman" pitchFamily="18" charset="0"/>
            <a:cs typeface="Times New Roman" pitchFamily="18" charset="0"/>
          </a:endParaRPr>
        </a:p>
      </dgm:t>
    </dgm:pt>
    <dgm:pt modelId="{ADEEC3E5-74D0-4BAB-B1F8-B2185B5B78AA}" type="parTrans" cxnId="{F70DE531-F5BF-4EEA-9FD0-3C695F1E6571}">
      <dgm:prSet/>
      <dgm:spPr/>
      <dgm:t>
        <a:bodyPr/>
        <a:lstStyle/>
        <a:p>
          <a:endParaRPr lang="en-US"/>
        </a:p>
      </dgm:t>
    </dgm:pt>
    <dgm:pt modelId="{CFD01157-54F9-4DC5-B893-9C285118A476}" type="sibTrans" cxnId="{F70DE531-F5BF-4EEA-9FD0-3C695F1E6571}">
      <dgm:prSet/>
      <dgm:spPr/>
      <dgm:t>
        <a:bodyPr/>
        <a:lstStyle/>
        <a:p>
          <a:endParaRPr lang="en-US"/>
        </a:p>
      </dgm:t>
    </dgm:pt>
    <dgm:pt modelId="{14DA5C51-4D34-4481-9E20-F50CFC75AC39}" type="pres">
      <dgm:prSet presAssocID="{0CF63378-0115-4749-8512-4D73271EAA8F}" presName="linear" presStyleCnt="0">
        <dgm:presLayoutVars>
          <dgm:dir/>
          <dgm:animLvl val="lvl"/>
          <dgm:resizeHandles val="exact"/>
        </dgm:presLayoutVars>
      </dgm:prSet>
      <dgm:spPr/>
      <dgm:t>
        <a:bodyPr/>
        <a:lstStyle/>
        <a:p>
          <a:endParaRPr lang="en-US"/>
        </a:p>
      </dgm:t>
    </dgm:pt>
    <dgm:pt modelId="{2E8F8213-B1D2-4EE7-B989-5AAA3E8301AD}" type="pres">
      <dgm:prSet presAssocID="{C3FED155-6DDA-4F2A-8F79-EB8E03BBD8E8}" presName="parentLin" presStyleCnt="0"/>
      <dgm:spPr/>
    </dgm:pt>
    <dgm:pt modelId="{316F177D-6531-4805-A8F3-0C8B9F30E03C}" type="pres">
      <dgm:prSet presAssocID="{C3FED155-6DDA-4F2A-8F79-EB8E03BBD8E8}" presName="parentLeftMargin" presStyleLbl="node1" presStyleIdx="0" presStyleCnt="3"/>
      <dgm:spPr/>
      <dgm:t>
        <a:bodyPr/>
        <a:lstStyle/>
        <a:p>
          <a:endParaRPr lang="en-US"/>
        </a:p>
      </dgm:t>
    </dgm:pt>
    <dgm:pt modelId="{C40CB83C-9E2E-4B94-B2FF-C7696FBE24C2}" type="pres">
      <dgm:prSet presAssocID="{C3FED155-6DDA-4F2A-8F79-EB8E03BBD8E8}" presName="parentText" presStyleLbl="node1" presStyleIdx="0" presStyleCnt="3" custScaleX="140320" custScaleY="140030" custLinFactNeighborX="-100000" custLinFactNeighborY="39093">
        <dgm:presLayoutVars>
          <dgm:chMax val="0"/>
          <dgm:bulletEnabled val="1"/>
        </dgm:presLayoutVars>
      </dgm:prSet>
      <dgm:spPr/>
      <dgm:t>
        <a:bodyPr/>
        <a:lstStyle/>
        <a:p>
          <a:endParaRPr lang="en-US"/>
        </a:p>
      </dgm:t>
    </dgm:pt>
    <dgm:pt modelId="{4BCD4F1B-B19A-401A-9787-18FAF3E8CCA3}" type="pres">
      <dgm:prSet presAssocID="{C3FED155-6DDA-4F2A-8F79-EB8E03BBD8E8}" presName="negativeSpace" presStyleCnt="0"/>
      <dgm:spPr/>
    </dgm:pt>
    <dgm:pt modelId="{9E78385C-5F16-4B74-9195-9A673FDD1E80}" type="pres">
      <dgm:prSet presAssocID="{C3FED155-6DDA-4F2A-8F79-EB8E03BBD8E8}" presName="childText" presStyleLbl="conFgAcc1" presStyleIdx="0" presStyleCnt="3" custScaleX="81308">
        <dgm:presLayoutVars>
          <dgm:bulletEnabled val="1"/>
        </dgm:presLayoutVars>
      </dgm:prSet>
      <dgm:spPr/>
    </dgm:pt>
    <dgm:pt modelId="{522AC031-8417-49B2-AFF6-F3EB58E2EFE6}" type="pres">
      <dgm:prSet presAssocID="{99DD2DDF-6FBE-4CFB-A8CD-E006F8CF696D}" presName="spaceBetweenRectangles" presStyleCnt="0"/>
      <dgm:spPr/>
    </dgm:pt>
    <dgm:pt modelId="{18BFF250-E0DB-462B-B235-A89C620610BE}" type="pres">
      <dgm:prSet presAssocID="{6748BF52-C462-4EE9-AA3B-B21FD260458B}" presName="parentLin" presStyleCnt="0"/>
      <dgm:spPr/>
    </dgm:pt>
    <dgm:pt modelId="{25806825-6142-4B92-ACC1-2838DB560785}" type="pres">
      <dgm:prSet presAssocID="{6748BF52-C462-4EE9-AA3B-B21FD260458B}" presName="parentLeftMargin" presStyleLbl="node1" presStyleIdx="0" presStyleCnt="3"/>
      <dgm:spPr/>
      <dgm:t>
        <a:bodyPr/>
        <a:lstStyle/>
        <a:p>
          <a:endParaRPr lang="en-US"/>
        </a:p>
      </dgm:t>
    </dgm:pt>
    <dgm:pt modelId="{ACF441D4-B334-4FA3-815A-EF3BD54B0A6A}" type="pres">
      <dgm:prSet presAssocID="{6748BF52-C462-4EE9-AA3B-B21FD260458B}" presName="parentText" presStyleLbl="node1" presStyleIdx="1" presStyleCnt="3" custScaleX="137900" custScaleY="167969" custLinFactX="-1335" custLinFactNeighborX="-100000" custLinFactNeighborY="53733">
        <dgm:presLayoutVars>
          <dgm:chMax val="0"/>
          <dgm:bulletEnabled val="1"/>
        </dgm:presLayoutVars>
      </dgm:prSet>
      <dgm:spPr/>
      <dgm:t>
        <a:bodyPr/>
        <a:lstStyle/>
        <a:p>
          <a:endParaRPr lang="en-US"/>
        </a:p>
      </dgm:t>
    </dgm:pt>
    <dgm:pt modelId="{44E073FB-56DE-460C-B63C-3DCA5CD657A7}" type="pres">
      <dgm:prSet presAssocID="{6748BF52-C462-4EE9-AA3B-B21FD260458B}" presName="negativeSpace" presStyleCnt="0"/>
      <dgm:spPr/>
    </dgm:pt>
    <dgm:pt modelId="{658FD251-58DE-41D9-897C-5944393147F8}" type="pres">
      <dgm:prSet presAssocID="{6748BF52-C462-4EE9-AA3B-B21FD260458B}" presName="childText" presStyleLbl="conFgAcc1" presStyleIdx="1" presStyleCnt="3" custScaleX="81308">
        <dgm:presLayoutVars>
          <dgm:bulletEnabled val="1"/>
        </dgm:presLayoutVars>
      </dgm:prSet>
      <dgm:spPr/>
    </dgm:pt>
    <dgm:pt modelId="{6EEAD69D-7013-456A-8588-D43D435C23D0}" type="pres">
      <dgm:prSet presAssocID="{A53EBAF9-F872-4725-95DA-3154316D78AB}" presName="spaceBetweenRectangles" presStyleCnt="0"/>
      <dgm:spPr/>
    </dgm:pt>
    <dgm:pt modelId="{D28A66CA-45E5-4C0D-9DA5-7A77306A5203}" type="pres">
      <dgm:prSet presAssocID="{BC401F77-FEAD-4DD7-BEDB-572082B54086}" presName="parentLin" presStyleCnt="0"/>
      <dgm:spPr/>
    </dgm:pt>
    <dgm:pt modelId="{271D9102-A68E-48C6-9C18-BDE574787C8F}" type="pres">
      <dgm:prSet presAssocID="{BC401F77-FEAD-4DD7-BEDB-572082B54086}" presName="parentLeftMargin" presStyleLbl="node1" presStyleIdx="1" presStyleCnt="3"/>
      <dgm:spPr/>
      <dgm:t>
        <a:bodyPr/>
        <a:lstStyle/>
        <a:p>
          <a:endParaRPr lang="en-US"/>
        </a:p>
      </dgm:t>
    </dgm:pt>
    <dgm:pt modelId="{315A39D5-FEAE-4682-82DB-0056CC361FFC}" type="pres">
      <dgm:prSet presAssocID="{BC401F77-FEAD-4DD7-BEDB-572082B54086}" presName="parentText" presStyleLbl="node1" presStyleIdx="2" presStyleCnt="3" custScaleX="137647" custScaleY="154473" custLinFactNeighborX="-100000" custLinFactNeighborY="85161">
        <dgm:presLayoutVars>
          <dgm:chMax val="0"/>
          <dgm:bulletEnabled val="1"/>
        </dgm:presLayoutVars>
      </dgm:prSet>
      <dgm:spPr/>
      <dgm:t>
        <a:bodyPr/>
        <a:lstStyle/>
        <a:p>
          <a:endParaRPr lang="en-US"/>
        </a:p>
      </dgm:t>
    </dgm:pt>
    <dgm:pt modelId="{74EF59C8-1FA5-44A1-8201-8BF4031F2159}" type="pres">
      <dgm:prSet presAssocID="{BC401F77-FEAD-4DD7-BEDB-572082B54086}" presName="negativeSpace" presStyleCnt="0"/>
      <dgm:spPr/>
    </dgm:pt>
    <dgm:pt modelId="{FCFF4117-12A2-45E4-B51C-C8A23BCE3937}" type="pres">
      <dgm:prSet presAssocID="{BC401F77-FEAD-4DD7-BEDB-572082B54086}" presName="childText" presStyleLbl="conFgAcc1" presStyleIdx="2" presStyleCnt="3" custScaleX="81308" custLinFactY="100000" custLinFactNeighborX="-935" custLinFactNeighborY="151305">
        <dgm:presLayoutVars>
          <dgm:bulletEnabled val="1"/>
        </dgm:presLayoutVars>
      </dgm:prSet>
      <dgm:spPr/>
    </dgm:pt>
  </dgm:ptLst>
  <dgm:cxnLst>
    <dgm:cxn modelId="{F70DE531-F5BF-4EEA-9FD0-3C695F1E6571}" srcId="{0CF63378-0115-4749-8512-4D73271EAA8F}" destId="{BC401F77-FEAD-4DD7-BEDB-572082B54086}" srcOrd="2" destOrd="0" parTransId="{ADEEC3E5-74D0-4BAB-B1F8-B2185B5B78AA}" sibTransId="{CFD01157-54F9-4DC5-B893-9C285118A476}"/>
    <dgm:cxn modelId="{D1661B0A-4613-4AD9-B6B7-19CBA8A1603D}" type="presOf" srcId="{0CF63378-0115-4749-8512-4D73271EAA8F}" destId="{14DA5C51-4D34-4481-9E20-F50CFC75AC39}" srcOrd="0" destOrd="0" presId="urn:microsoft.com/office/officeart/2005/8/layout/list1"/>
    <dgm:cxn modelId="{BA838973-EE1E-4298-8BCC-70D3D4BA5DCD}" type="presOf" srcId="{C3FED155-6DDA-4F2A-8F79-EB8E03BBD8E8}" destId="{316F177D-6531-4805-A8F3-0C8B9F30E03C}" srcOrd="0" destOrd="0" presId="urn:microsoft.com/office/officeart/2005/8/layout/list1"/>
    <dgm:cxn modelId="{7D1ED821-C06B-402D-A7C0-27818B9D4E5E}" srcId="{0CF63378-0115-4749-8512-4D73271EAA8F}" destId="{C3FED155-6DDA-4F2A-8F79-EB8E03BBD8E8}" srcOrd="0" destOrd="0" parTransId="{7B4C22DA-A115-4384-89C0-8667ACCE1E89}" sibTransId="{99DD2DDF-6FBE-4CFB-A8CD-E006F8CF696D}"/>
    <dgm:cxn modelId="{86B8A343-B3DD-4FCA-8CED-D802CA41DB1D}" type="presOf" srcId="{BC401F77-FEAD-4DD7-BEDB-572082B54086}" destId="{271D9102-A68E-48C6-9C18-BDE574787C8F}" srcOrd="0" destOrd="0" presId="urn:microsoft.com/office/officeart/2005/8/layout/list1"/>
    <dgm:cxn modelId="{51164898-DAF3-491D-A700-6478B8861697}" type="presOf" srcId="{C3FED155-6DDA-4F2A-8F79-EB8E03BBD8E8}" destId="{C40CB83C-9E2E-4B94-B2FF-C7696FBE24C2}" srcOrd="1" destOrd="0" presId="urn:microsoft.com/office/officeart/2005/8/layout/list1"/>
    <dgm:cxn modelId="{09CEE5C3-8798-42C2-B5B2-C7F77D3C3E9C}" type="presOf" srcId="{6748BF52-C462-4EE9-AA3B-B21FD260458B}" destId="{25806825-6142-4B92-ACC1-2838DB560785}" srcOrd="0" destOrd="0" presId="urn:microsoft.com/office/officeart/2005/8/layout/list1"/>
    <dgm:cxn modelId="{D7E3B792-E722-41D3-A14B-3FA9A4EBE19B}" type="presOf" srcId="{BC401F77-FEAD-4DD7-BEDB-572082B54086}" destId="{315A39D5-FEAE-4682-82DB-0056CC361FFC}" srcOrd="1" destOrd="0" presId="urn:microsoft.com/office/officeart/2005/8/layout/list1"/>
    <dgm:cxn modelId="{39876451-1C0A-4228-9930-378891E04A11}" type="presOf" srcId="{6748BF52-C462-4EE9-AA3B-B21FD260458B}" destId="{ACF441D4-B334-4FA3-815A-EF3BD54B0A6A}" srcOrd="1" destOrd="0" presId="urn:microsoft.com/office/officeart/2005/8/layout/list1"/>
    <dgm:cxn modelId="{72AEF988-51B0-4691-8C0B-EAEE169CED81}" srcId="{0CF63378-0115-4749-8512-4D73271EAA8F}" destId="{6748BF52-C462-4EE9-AA3B-B21FD260458B}" srcOrd="1" destOrd="0" parTransId="{4492B8AD-7C04-4928-9EB6-84F6E3143298}" sibTransId="{A53EBAF9-F872-4725-95DA-3154316D78AB}"/>
    <dgm:cxn modelId="{5E512328-18DD-40C0-BFAF-5A680742516F}" type="presParOf" srcId="{14DA5C51-4D34-4481-9E20-F50CFC75AC39}" destId="{2E8F8213-B1D2-4EE7-B989-5AAA3E8301AD}" srcOrd="0" destOrd="0" presId="urn:microsoft.com/office/officeart/2005/8/layout/list1"/>
    <dgm:cxn modelId="{89531E80-0101-4172-B486-CDC98CE933D4}" type="presParOf" srcId="{2E8F8213-B1D2-4EE7-B989-5AAA3E8301AD}" destId="{316F177D-6531-4805-A8F3-0C8B9F30E03C}" srcOrd="0" destOrd="0" presId="urn:microsoft.com/office/officeart/2005/8/layout/list1"/>
    <dgm:cxn modelId="{11E450EF-B187-471D-A049-30C51F9F6A2C}" type="presParOf" srcId="{2E8F8213-B1D2-4EE7-B989-5AAA3E8301AD}" destId="{C40CB83C-9E2E-4B94-B2FF-C7696FBE24C2}" srcOrd="1" destOrd="0" presId="urn:microsoft.com/office/officeart/2005/8/layout/list1"/>
    <dgm:cxn modelId="{157F728D-04DB-4023-A6F4-981FE68ACE84}" type="presParOf" srcId="{14DA5C51-4D34-4481-9E20-F50CFC75AC39}" destId="{4BCD4F1B-B19A-401A-9787-18FAF3E8CCA3}" srcOrd="1" destOrd="0" presId="urn:microsoft.com/office/officeart/2005/8/layout/list1"/>
    <dgm:cxn modelId="{15401C43-5CCE-4F19-A17C-0CEBB0F44AD4}" type="presParOf" srcId="{14DA5C51-4D34-4481-9E20-F50CFC75AC39}" destId="{9E78385C-5F16-4B74-9195-9A673FDD1E80}" srcOrd="2" destOrd="0" presId="urn:microsoft.com/office/officeart/2005/8/layout/list1"/>
    <dgm:cxn modelId="{A87579A6-B7DE-4337-B3CF-118AF8030264}" type="presParOf" srcId="{14DA5C51-4D34-4481-9E20-F50CFC75AC39}" destId="{522AC031-8417-49B2-AFF6-F3EB58E2EFE6}" srcOrd="3" destOrd="0" presId="urn:microsoft.com/office/officeart/2005/8/layout/list1"/>
    <dgm:cxn modelId="{C1DF0E29-ED20-4F34-A678-83AB740FBE71}" type="presParOf" srcId="{14DA5C51-4D34-4481-9E20-F50CFC75AC39}" destId="{18BFF250-E0DB-462B-B235-A89C620610BE}" srcOrd="4" destOrd="0" presId="urn:microsoft.com/office/officeart/2005/8/layout/list1"/>
    <dgm:cxn modelId="{FFED78BD-89BA-4C18-B5C5-9208BE517C1F}" type="presParOf" srcId="{18BFF250-E0DB-462B-B235-A89C620610BE}" destId="{25806825-6142-4B92-ACC1-2838DB560785}" srcOrd="0" destOrd="0" presId="urn:microsoft.com/office/officeart/2005/8/layout/list1"/>
    <dgm:cxn modelId="{2A147B94-A47F-4294-A0F4-32DCBD817923}" type="presParOf" srcId="{18BFF250-E0DB-462B-B235-A89C620610BE}" destId="{ACF441D4-B334-4FA3-815A-EF3BD54B0A6A}" srcOrd="1" destOrd="0" presId="urn:microsoft.com/office/officeart/2005/8/layout/list1"/>
    <dgm:cxn modelId="{0550B7C9-0F65-4C69-8C14-78C9A08E9E1E}" type="presParOf" srcId="{14DA5C51-4D34-4481-9E20-F50CFC75AC39}" destId="{44E073FB-56DE-460C-B63C-3DCA5CD657A7}" srcOrd="5" destOrd="0" presId="urn:microsoft.com/office/officeart/2005/8/layout/list1"/>
    <dgm:cxn modelId="{15B72E1C-D1E4-4F15-A5D2-9CEC3B1FB69B}" type="presParOf" srcId="{14DA5C51-4D34-4481-9E20-F50CFC75AC39}" destId="{658FD251-58DE-41D9-897C-5944393147F8}" srcOrd="6" destOrd="0" presId="urn:microsoft.com/office/officeart/2005/8/layout/list1"/>
    <dgm:cxn modelId="{01567FA2-D6C1-4CED-80EF-D9A70E9CF6D0}" type="presParOf" srcId="{14DA5C51-4D34-4481-9E20-F50CFC75AC39}" destId="{6EEAD69D-7013-456A-8588-D43D435C23D0}" srcOrd="7" destOrd="0" presId="urn:microsoft.com/office/officeart/2005/8/layout/list1"/>
    <dgm:cxn modelId="{A7F4BA15-E20B-4895-8BB7-A8E1C0B2E56E}" type="presParOf" srcId="{14DA5C51-4D34-4481-9E20-F50CFC75AC39}" destId="{D28A66CA-45E5-4C0D-9DA5-7A77306A5203}" srcOrd="8" destOrd="0" presId="urn:microsoft.com/office/officeart/2005/8/layout/list1"/>
    <dgm:cxn modelId="{541A1A2D-6037-4FCF-8678-F4421CFAE1FE}" type="presParOf" srcId="{D28A66CA-45E5-4C0D-9DA5-7A77306A5203}" destId="{271D9102-A68E-48C6-9C18-BDE574787C8F}" srcOrd="0" destOrd="0" presId="urn:microsoft.com/office/officeart/2005/8/layout/list1"/>
    <dgm:cxn modelId="{C067EDCB-3420-4E71-AF5B-BB457B6620F7}" type="presParOf" srcId="{D28A66CA-45E5-4C0D-9DA5-7A77306A5203}" destId="{315A39D5-FEAE-4682-82DB-0056CC361FFC}" srcOrd="1" destOrd="0" presId="urn:microsoft.com/office/officeart/2005/8/layout/list1"/>
    <dgm:cxn modelId="{8DA8EE46-F2CF-4BF7-B254-F653636D2984}" type="presParOf" srcId="{14DA5C51-4D34-4481-9E20-F50CFC75AC39}" destId="{74EF59C8-1FA5-44A1-8201-8BF4031F2159}" srcOrd="9" destOrd="0" presId="urn:microsoft.com/office/officeart/2005/8/layout/list1"/>
    <dgm:cxn modelId="{F2842514-729D-4C8B-B5E1-99B6266F6ACD}" type="presParOf" srcId="{14DA5C51-4D34-4481-9E20-F50CFC75AC39}" destId="{FCFF4117-12A2-45E4-B51C-C8A23BCE3937}" srcOrd="10" destOrd="0" presId="urn:microsoft.com/office/officeart/2005/8/layout/list1"/>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519340-2EC7-4D0F-B75A-AFF5E4FE39D4}">
      <dsp:nvSpPr>
        <dsp:cNvPr id="0" name=""/>
        <dsp:cNvSpPr/>
      </dsp:nvSpPr>
      <dsp:spPr>
        <a:xfrm>
          <a:off x="946247" y="1349"/>
          <a:ext cx="1807947" cy="164494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Problem</a:t>
          </a:r>
          <a:endParaRPr lang="en-US" sz="2400" b="1" kern="1200" dirty="0">
            <a:latin typeface="Times New Roman" pitchFamily="18" charset="0"/>
            <a:cs typeface="Times New Roman" pitchFamily="18" charset="0"/>
          </a:endParaRPr>
        </a:p>
      </dsp:txBody>
      <dsp:txXfrm>
        <a:off x="946247" y="1349"/>
        <a:ext cx="1807947" cy="1644941"/>
      </dsp:txXfrm>
    </dsp:sp>
    <dsp:sp modelId="{C3821D18-5D02-4643-BB28-A91A4EB39FAB}">
      <dsp:nvSpPr>
        <dsp:cNvPr id="0" name=""/>
        <dsp:cNvSpPr/>
      </dsp:nvSpPr>
      <dsp:spPr>
        <a:xfrm>
          <a:off x="1427926" y="1764533"/>
          <a:ext cx="844590" cy="844590"/>
        </a:xfrm>
        <a:prstGeom prst="mathPlus">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427926" y="1764533"/>
        <a:ext cx="844590" cy="844590"/>
      </dsp:txXfrm>
    </dsp:sp>
    <dsp:sp modelId="{60B9390C-8AE9-41A0-ABFC-88CF8AE7A965}">
      <dsp:nvSpPr>
        <dsp:cNvPr id="0" name=""/>
        <dsp:cNvSpPr/>
      </dsp:nvSpPr>
      <dsp:spPr>
        <a:xfrm>
          <a:off x="879110" y="2727366"/>
          <a:ext cx="1942222" cy="1690884"/>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Solution</a:t>
          </a:r>
        </a:p>
        <a:p>
          <a:pPr lvl="0" algn="ctr" defTabSz="1066800">
            <a:lnSpc>
              <a:spcPct val="90000"/>
            </a:lnSpc>
            <a:spcBef>
              <a:spcPct val="0"/>
            </a:spcBef>
            <a:spcAft>
              <a:spcPct val="35000"/>
            </a:spcAft>
          </a:pPr>
          <a:r>
            <a:rPr lang="en-US" sz="2000" b="1" kern="1200" dirty="0" smtClean="0">
              <a:latin typeface="Times New Roman" pitchFamily="18" charset="0"/>
              <a:cs typeface="Times New Roman" pitchFamily="18" charset="0"/>
            </a:rPr>
            <a:t>“ShareKit”</a:t>
          </a:r>
          <a:endParaRPr lang="en-US" sz="2000" b="1" kern="1200" dirty="0">
            <a:latin typeface="Times New Roman" pitchFamily="18" charset="0"/>
            <a:cs typeface="Times New Roman" pitchFamily="18" charset="0"/>
          </a:endParaRPr>
        </a:p>
      </dsp:txBody>
      <dsp:txXfrm>
        <a:off x="879110" y="2727366"/>
        <a:ext cx="1942222" cy="1690884"/>
      </dsp:txXfrm>
    </dsp:sp>
    <dsp:sp modelId="{577B02C1-E7B3-4FA8-A905-8A034ECE422F}">
      <dsp:nvSpPr>
        <dsp:cNvPr id="0" name=""/>
        <dsp:cNvSpPr/>
      </dsp:nvSpPr>
      <dsp:spPr>
        <a:xfrm>
          <a:off x="2855148" y="1828931"/>
          <a:ext cx="1421604" cy="761736"/>
        </a:xfrm>
        <a:prstGeom prst="rightArrow">
          <a:avLst>
            <a:gd name="adj1" fmla="val 60000"/>
            <a:gd name="adj2" fmla="val 50000"/>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a:p>
      </dsp:txBody>
      <dsp:txXfrm>
        <a:off x="2855148" y="1828931"/>
        <a:ext cx="1421604" cy="761736"/>
      </dsp:txXfrm>
    </dsp:sp>
    <dsp:sp modelId="{2CED3DF8-FBF0-499C-8DC0-1BCDD6C58920}">
      <dsp:nvSpPr>
        <dsp:cNvPr id="0" name=""/>
        <dsp:cNvSpPr/>
      </dsp:nvSpPr>
      <dsp:spPr>
        <a:xfrm>
          <a:off x="4267192" y="686319"/>
          <a:ext cx="3122042" cy="3046961"/>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Idea/Technology</a:t>
          </a:r>
          <a:endParaRPr lang="en-US" sz="2400" b="1" kern="1200" dirty="0">
            <a:latin typeface="Times New Roman" pitchFamily="18" charset="0"/>
            <a:cs typeface="Times New Roman" pitchFamily="18" charset="0"/>
          </a:endParaRPr>
        </a:p>
      </dsp:txBody>
      <dsp:txXfrm>
        <a:off x="4267192" y="686319"/>
        <a:ext cx="3122042" cy="304696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78385C-5F16-4B74-9195-9A673FDD1E80}">
      <dsp:nvSpPr>
        <dsp:cNvPr id="0" name=""/>
        <dsp:cNvSpPr/>
      </dsp:nvSpPr>
      <dsp:spPr>
        <a:xfrm>
          <a:off x="0" y="296279"/>
          <a:ext cx="6629366" cy="478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0CB83C-9E2E-4B94-B2FF-C7696FBE24C2}">
      <dsp:nvSpPr>
        <dsp:cNvPr id="0" name=""/>
        <dsp:cNvSpPr/>
      </dsp:nvSpPr>
      <dsp:spPr>
        <a:xfrm>
          <a:off x="76201" y="0"/>
          <a:ext cx="5707380" cy="5608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The Data Storage.</a:t>
          </a:r>
          <a:endParaRPr lang="en-US" sz="2400" b="1" kern="1200" dirty="0">
            <a:latin typeface="Times New Roman" pitchFamily="18" charset="0"/>
            <a:cs typeface="Times New Roman" pitchFamily="18" charset="0"/>
          </a:endParaRPr>
        </a:p>
      </dsp:txBody>
      <dsp:txXfrm>
        <a:off x="76201" y="0"/>
        <a:ext cx="5707380" cy="560880"/>
      </dsp:txXfrm>
    </dsp:sp>
    <dsp:sp modelId="{658FD251-58DE-41D9-897C-5944393147F8}">
      <dsp:nvSpPr>
        <dsp:cNvPr id="0" name=""/>
        <dsp:cNvSpPr/>
      </dsp:nvSpPr>
      <dsp:spPr>
        <a:xfrm>
          <a:off x="0" y="1158119"/>
          <a:ext cx="6629366" cy="4788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ACF441D4-B334-4FA3-815A-EF3BD54B0A6A}">
      <dsp:nvSpPr>
        <dsp:cNvPr id="0" name=""/>
        <dsp:cNvSpPr/>
      </dsp:nvSpPr>
      <dsp:spPr>
        <a:xfrm>
          <a:off x="76201" y="838199"/>
          <a:ext cx="5707380" cy="560880"/>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The Graphical  User Interface “GUI”.</a:t>
          </a:r>
          <a:endParaRPr lang="en-US" sz="2400" b="1" kern="1200" dirty="0">
            <a:latin typeface="Times New Roman" pitchFamily="18" charset="0"/>
            <a:cs typeface="Times New Roman" pitchFamily="18" charset="0"/>
          </a:endParaRPr>
        </a:p>
      </dsp:txBody>
      <dsp:txXfrm>
        <a:off x="76201" y="838199"/>
        <a:ext cx="5707380" cy="560880"/>
      </dsp:txXfrm>
    </dsp:sp>
    <dsp:sp modelId="{FCFF4117-12A2-45E4-B51C-C8A23BCE3937}">
      <dsp:nvSpPr>
        <dsp:cNvPr id="0" name=""/>
        <dsp:cNvSpPr/>
      </dsp:nvSpPr>
      <dsp:spPr>
        <a:xfrm>
          <a:off x="0" y="2019960"/>
          <a:ext cx="6629366" cy="4788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315A39D5-FEAE-4682-82DB-0056CC361FFC}">
      <dsp:nvSpPr>
        <dsp:cNvPr id="0" name=""/>
        <dsp:cNvSpPr/>
      </dsp:nvSpPr>
      <dsp:spPr>
        <a:xfrm>
          <a:off x="76201" y="1752599"/>
          <a:ext cx="5707380" cy="56088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The Implementation.</a:t>
          </a:r>
          <a:endParaRPr lang="en-US" sz="2400" b="1" kern="1200" dirty="0">
            <a:latin typeface="Times New Roman" pitchFamily="18" charset="0"/>
            <a:cs typeface="Times New Roman" pitchFamily="18" charset="0"/>
          </a:endParaRPr>
        </a:p>
      </dsp:txBody>
      <dsp:txXfrm>
        <a:off x="76201" y="1752599"/>
        <a:ext cx="5707380" cy="56088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A7D263-E759-43D2-9AA4-BAF2FCCB0851}" type="datetimeFigureOut">
              <a:rPr lang="en-US" smtClean="0"/>
              <a:pPr/>
              <a:t>5/14/2014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B49DB-8682-4AD6-9A36-980B554EEC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p>
          <a:p>
            <a:r>
              <a:rPr lang="en-US" dirty="0" smtClean="0"/>
              <a:t>Hello</a:t>
            </a:r>
            <a:r>
              <a:rPr lang="en-US" baseline="0" dirty="0" smtClean="0"/>
              <a:t> everybody.</a:t>
            </a:r>
          </a:p>
          <a:p>
            <a:r>
              <a:rPr lang="en-US" baseline="0" dirty="0" smtClean="0"/>
              <a:t> I would like to welcome you in our software graduation project seminar.</a:t>
            </a:r>
          </a:p>
          <a:p>
            <a:r>
              <a:rPr lang="en-US" baseline="0" dirty="0" smtClean="0"/>
              <a:t>I will start our pres by </a:t>
            </a:r>
            <a:r>
              <a:rPr lang="en-US" baseline="0" dirty="0" err="1" smtClean="0"/>
              <a:t>intoduce</a:t>
            </a:r>
            <a:r>
              <a:rPr lang="en-US" baseline="0" dirty="0" smtClean="0"/>
              <a:t> our self me Israa Al-</a:t>
            </a:r>
            <a:r>
              <a:rPr lang="en-US" baseline="0" dirty="0" err="1" smtClean="0"/>
              <a:t>Qarout</a:t>
            </a:r>
            <a:r>
              <a:rPr lang="en-US" baseline="0" dirty="0" smtClean="0"/>
              <a:t> my partner </a:t>
            </a:r>
            <a:r>
              <a:rPr lang="en-US" baseline="0" dirty="0" err="1" smtClean="0"/>
              <a:t>Zainab</a:t>
            </a:r>
            <a:r>
              <a:rPr lang="en-US" baseline="0" dirty="0" smtClean="0"/>
              <a:t>  and our supervisor </a:t>
            </a:r>
            <a:endParaRPr lang="en-US" dirty="0"/>
          </a:p>
        </p:txBody>
      </p:sp>
      <p:sp>
        <p:nvSpPr>
          <p:cNvPr id="4" name="Slide Number Placeholder 3"/>
          <p:cNvSpPr>
            <a:spLocks noGrp="1"/>
          </p:cNvSpPr>
          <p:nvPr>
            <p:ph type="sldNum" sz="quarter" idx="10"/>
          </p:nvPr>
        </p:nvSpPr>
        <p:spPr/>
        <p:txBody>
          <a:bodyPr/>
          <a:lstStyle/>
          <a:p>
            <a:fld id="{A27B49DB-8682-4AD6-9A36-980B554EECF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t>
            </a:r>
          </a:p>
          <a:p>
            <a:r>
              <a:rPr lang="en-US" dirty="0" smtClean="0"/>
              <a:t>We’re going to present and discuss these topics which summarizes</a:t>
            </a:r>
            <a:r>
              <a:rPr lang="en-US" baseline="0" dirty="0" smtClean="0"/>
              <a:t> in:</a:t>
            </a:r>
            <a:br>
              <a:rPr lang="en-US" baseline="0" dirty="0" smtClean="0"/>
            </a:br>
            <a:endParaRPr lang="en-US" dirty="0"/>
          </a:p>
        </p:txBody>
      </p:sp>
      <p:sp>
        <p:nvSpPr>
          <p:cNvPr id="4" name="Slide Number Placeholder 3"/>
          <p:cNvSpPr>
            <a:spLocks noGrp="1"/>
          </p:cNvSpPr>
          <p:nvPr>
            <p:ph type="sldNum" sz="quarter" idx="10"/>
          </p:nvPr>
        </p:nvSpPr>
        <p:spPr/>
        <p:txBody>
          <a:bodyPr/>
          <a:lstStyle/>
          <a:p>
            <a:fld id="{A27B49DB-8682-4AD6-9A36-980B554EECF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Z</a:t>
            </a:r>
          </a:p>
          <a:p>
            <a:r>
              <a:rPr lang="en-US" dirty="0" smtClean="0"/>
              <a:t>Problem:</a:t>
            </a:r>
          </a:p>
          <a:p>
            <a:r>
              <a:rPr lang="en-US" sz="1200" kern="1200" dirty="0" smtClean="0">
                <a:solidFill>
                  <a:schemeClr val="tx1"/>
                </a:solidFill>
                <a:latin typeface="+mn-lt"/>
                <a:ea typeface="+mn-ea"/>
                <a:cs typeface="+mn-cs"/>
              </a:rPr>
              <a:t>These days all people dealing with computer to make their work more efficient and easy compared to using papers. So in this website we tried to provide assistance for all of the user to reduce the time and effort in an easy and user-friendly way.</a:t>
            </a:r>
          </a:p>
          <a:p>
            <a:r>
              <a:rPr lang="en-US" sz="1200" kern="1200" dirty="0" smtClean="0">
                <a:solidFill>
                  <a:schemeClr val="tx1"/>
                </a:solidFill>
                <a:latin typeface="+mn-lt"/>
                <a:ea typeface="+mn-ea"/>
                <a:cs typeface="+mn-cs"/>
              </a:rPr>
              <a:t>First problem that</a:t>
            </a:r>
            <a:r>
              <a:rPr lang="en-US" sz="1200" kern="1200" baseline="0" dirty="0" smtClean="0">
                <a:solidFill>
                  <a:schemeClr val="tx1"/>
                </a:solidFill>
                <a:latin typeface="+mn-lt"/>
                <a:ea typeface="+mn-ea"/>
                <a:cs typeface="+mn-cs"/>
              </a:rPr>
              <a:t> we try to find the solution for the </a:t>
            </a:r>
            <a:r>
              <a:rPr lang="en-US" sz="1200" kern="1200" dirty="0" smtClean="0">
                <a:solidFill>
                  <a:schemeClr val="tx1"/>
                </a:solidFill>
                <a:latin typeface="+mn-lt"/>
                <a:ea typeface="+mn-ea"/>
                <a:cs typeface="+mn-cs"/>
              </a:rPr>
              <a:t>reservation of the exams</a:t>
            </a:r>
            <a:r>
              <a:rPr lang="en-US" sz="1200" kern="1200" baseline="0" dirty="0" smtClean="0">
                <a:solidFill>
                  <a:schemeClr val="tx1"/>
                </a:solidFill>
                <a:latin typeface="+mn-lt"/>
                <a:ea typeface="+mn-ea"/>
                <a:cs typeface="+mn-cs"/>
              </a:rPr>
              <a:t> classrooms</a:t>
            </a:r>
          </a:p>
          <a:p>
            <a:r>
              <a:rPr lang="en-US" sz="1200" kern="1200" baseline="0" dirty="0" smtClean="0">
                <a:solidFill>
                  <a:schemeClr val="tx1"/>
                </a:solidFill>
                <a:latin typeface="+mn-lt"/>
                <a:ea typeface="+mn-ea"/>
                <a:cs typeface="+mn-cs"/>
              </a:rPr>
              <a:t>Second problem is the transaction which </a:t>
            </a:r>
            <a:r>
              <a:rPr lang="en-US" sz="1200" kern="1200" dirty="0" smtClean="0">
                <a:solidFill>
                  <a:schemeClr val="tx1"/>
                </a:solidFill>
                <a:latin typeface="+mn-lt"/>
                <a:ea typeface="+mn-ea"/>
                <a:cs typeface="+mn-cs"/>
              </a:rPr>
              <a:t>is currently done via paperwork.</a:t>
            </a:r>
          </a:p>
          <a:p>
            <a:r>
              <a:rPr lang="en-US" sz="1200" kern="1200" dirty="0" smtClean="0">
                <a:solidFill>
                  <a:schemeClr val="tx1"/>
                </a:solidFill>
                <a:latin typeface="+mn-lt"/>
                <a:ea typeface="+mn-ea"/>
                <a:cs typeface="+mn-cs"/>
              </a:rPr>
              <a:t>Third problem is the compensation for lectures.</a:t>
            </a:r>
          </a:p>
          <a:p>
            <a:r>
              <a:rPr lang="en-US" sz="1200" kern="1200" dirty="0" smtClean="0">
                <a:solidFill>
                  <a:schemeClr val="tx1"/>
                </a:solidFill>
                <a:latin typeface="+mn-lt"/>
                <a:ea typeface="+mn-ea"/>
                <a:cs typeface="+mn-cs"/>
              </a:rPr>
              <a:t>Solution: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a:t>
            </a:r>
            <a:br>
              <a:rPr lang="en-US" sz="1200" kern="1200" dirty="0" smtClean="0">
                <a:solidFill>
                  <a:schemeClr val="tx1"/>
                </a:solidFill>
                <a:latin typeface="+mn-lt"/>
                <a:ea typeface="+mn-ea"/>
                <a:cs typeface="+mn-cs"/>
              </a:rPr>
            </a:br>
            <a:endParaRPr lang="en-US" b="1" dirty="0" smtClean="0">
              <a:solidFill>
                <a:schemeClr val="accent1">
                  <a:lumMod val="75000"/>
                </a:schemeClr>
              </a:solidFill>
              <a:latin typeface="Times New Roman" pitchFamily="18" charset="0"/>
              <a:cs typeface="Times New Roman" pitchFamily="18" charset="0"/>
            </a:endParaRPr>
          </a:p>
          <a:p>
            <a:r>
              <a:rPr lang="en-US" sz="1200" kern="1200" dirty="0" smtClean="0">
                <a:solidFill>
                  <a:schemeClr val="tx1"/>
                </a:solidFill>
                <a:latin typeface="+mn-lt"/>
                <a:ea typeface="+mn-ea"/>
                <a:cs typeface="+mn-cs"/>
              </a:rPr>
              <a:t>The idea is to facilitate the process of rooms reservation in very easy and clear way, also facilitate the process of submitting for any transactions for the student as he need under the conditions and laws of our faculty, also follow up all of the required approval for the transaction until the end. </a:t>
            </a:r>
          </a:p>
          <a:p>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27B49DB-8682-4AD6-9A36-980B554EECF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Z What's new in our website compared with others related works?</a:t>
            </a:r>
          </a:p>
          <a:p>
            <a:r>
              <a:rPr lang="en-US" sz="1200" kern="1200" dirty="0" smtClean="0">
                <a:solidFill>
                  <a:schemeClr val="tx1"/>
                </a:solidFill>
                <a:latin typeface="+mn-lt"/>
                <a:ea typeface="+mn-ea"/>
                <a:cs typeface="+mn-cs"/>
              </a:rPr>
              <a:t>There is a website for room reservation in engineering faculty, but it doesn't have the features which we added to making the reservation process very easy, also it doesn't take lectures into account in reserving.</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On the other hand, the process of submitting transactions for the students or any faculty member is done through  paper until now. Our website will contain all of the facilities for all of the faculty members.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I</a:t>
            </a:r>
          </a:p>
          <a:p>
            <a:r>
              <a:rPr lang="en-US" sz="1200" kern="1200" dirty="0" smtClean="0">
                <a:solidFill>
                  <a:schemeClr val="tx1"/>
                </a:solidFill>
                <a:latin typeface="+mn-lt"/>
                <a:ea typeface="+mn-ea"/>
                <a:cs typeface="+mn-cs"/>
              </a:rPr>
              <a:t>There</a:t>
            </a:r>
            <a:r>
              <a:rPr lang="en-US" sz="1200" kern="1200" baseline="0" dirty="0" smtClean="0">
                <a:solidFill>
                  <a:schemeClr val="tx1"/>
                </a:solidFill>
                <a:latin typeface="+mn-lt"/>
                <a:ea typeface="+mn-ea"/>
                <a:cs typeface="+mn-cs"/>
              </a:rPr>
              <a:t> are many features in our website which make it unique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1- It is a user friendly website and very easy to deal with it.</a:t>
            </a:r>
          </a:p>
          <a:p>
            <a:r>
              <a:rPr lang="en-US" sz="1200" kern="1200" baseline="0" dirty="0" smtClean="0">
                <a:solidFill>
                  <a:schemeClr val="tx1"/>
                </a:solidFill>
                <a:latin typeface="+mn-lt"/>
                <a:ea typeface="+mn-ea"/>
                <a:cs typeface="+mn-cs"/>
              </a:rPr>
              <a:t>2- We tried to make our website secure as we can by prevent access for any page from the URL unless he has access to see the page depending on the type of the user and his permissions, also we make a validation for data in both client and server side before inserting in or selecting from database, also we used a hash function (</a:t>
            </a:r>
            <a:r>
              <a:rPr lang="en-US" sz="1200" b="0" i="0" kern="1200" dirty="0" smtClean="0">
                <a:solidFill>
                  <a:schemeClr val="tx1"/>
                </a:solidFill>
                <a:latin typeface="+mn-lt"/>
                <a:ea typeface="+mn-ea"/>
                <a:cs typeface="+mn-cs"/>
              </a:rPr>
              <a:t>sha512) which is sha2</a:t>
            </a:r>
            <a:r>
              <a:rPr lang="en-US" sz="1200" b="0" i="0" kern="1200" baseline="0" dirty="0" smtClean="0">
                <a:solidFill>
                  <a:schemeClr val="tx1"/>
                </a:solidFill>
                <a:latin typeface="+mn-lt"/>
                <a:ea typeface="+mn-ea"/>
                <a:cs typeface="+mn-cs"/>
              </a:rPr>
              <a:t> family</a:t>
            </a:r>
            <a:r>
              <a:rPr lang="en-US" sz="1200" b="0" i="0" kern="1200" dirty="0" smtClean="0">
                <a:solidFill>
                  <a:schemeClr val="tx1"/>
                </a:solidFill>
                <a:latin typeface="+mn-lt"/>
                <a:ea typeface="+mn-ea"/>
                <a:cs typeface="+mn-cs"/>
              </a:rPr>
              <a:t> to encrypt passwords </a:t>
            </a:r>
            <a:r>
              <a:rPr lang="en-US" sz="1200" kern="1200" baseline="0" dirty="0" smtClean="0">
                <a:solidFill>
                  <a:schemeClr val="tx1"/>
                </a:solidFill>
                <a:latin typeface="+mn-lt"/>
                <a:ea typeface="+mn-ea"/>
                <a:cs typeface="+mn-cs"/>
              </a:rPr>
              <a:t>and its characterized as more secure comparing with other methods for encryption like md5.</a:t>
            </a:r>
            <a:br>
              <a:rPr lang="en-US" sz="1200" kern="1200" baseline="0" dirty="0" smtClean="0">
                <a:solidFill>
                  <a:schemeClr val="tx1"/>
                </a:solidFill>
                <a:latin typeface="+mn-lt"/>
                <a:ea typeface="+mn-ea"/>
                <a:cs typeface="+mn-cs"/>
              </a:rPr>
            </a:br>
            <a:r>
              <a:rPr lang="en-US" sz="1200" kern="1200" baseline="0" dirty="0" smtClean="0">
                <a:solidFill>
                  <a:schemeClr val="tx1"/>
                </a:solidFill>
                <a:latin typeface="+mn-lt"/>
                <a:ea typeface="+mn-ea"/>
                <a:cs typeface="+mn-cs"/>
              </a:rPr>
              <a:t>3- Also we used notification to notify the user, for example if he was appointed to observe the exam or if has any request must be approved and so on.</a:t>
            </a:r>
            <a:br>
              <a:rPr lang="en-US" sz="1200" kern="1200" baseline="0" dirty="0" smtClean="0">
                <a:solidFill>
                  <a:schemeClr val="tx1"/>
                </a:solidFill>
                <a:latin typeface="+mn-lt"/>
                <a:ea typeface="+mn-ea"/>
                <a:cs typeface="+mn-cs"/>
              </a:rPr>
            </a:br>
            <a:r>
              <a:rPr lang="en-US" sz="1200" kern="1200" baseline="0" dirty="0" smtClean="0">
                <a:solidFill>
                  <a:schemeClr val="tx1"/>
                </a:solidFill>
                <a:latin typeface="+mn-lt"/>
                <a:ea typeface="+mn-ea"/>
                <a:cs typeface="+mn-cs"/>
              </a:rPr>
              <a:t>4- Also our website has a feature to print the transaction in PDF form to allow the authorized person to print it as hard copy of transaction.</a:t>
            </a:r>
          </a:p>
        </p:txBody>
      </p:sp>
      <p:sp>
        <p:nvSpPr>
          <p:cNvPr id="4" name="Slide Number Placeholder 3"/>
          <p:cNvSpPr>
            <a:spLocks noGrp="1"/>
          </p:cNvSpPr>
          <p:nvPr>
            <p:ph type="sldNum" sz="quarter" idx="10"/>
          </p:nvPr>
        </p:nvSpPr>
        <p:spPr/>
        <p:txBody>
          <a:bodyPr/>
          <a:lstStyle/>
          <a:p>
            <a:fld id="{A27B49DB-8682-4AD6-9A36-980B554EECF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Z  </a:t>
            </a:r>
          </a:p>
          <a:p>
            <a:r>
              <a:rPr lang="en-US" sz="1200" kern="1200" dirty="0" smtClean="0">
                <a:solidFill>
                  <a:schemeClr val="tx1"/>
                </a:solidFill>
                <a:latin typeface="+mn-lt"/>
                <a:ea typeface="+mn-ea"/>
                <a:cs typeface="+mn-cs"/>
              </a:rPr>
              <a:t>We see the previous work related to our website, then collect data and ideas that we need and start programming first the database using </a:t>
            </a:r>
            <a:r>
              <a:rPr lang="en-US" sz="1200" b="1" kern="1200" dirty="0" smtClean="0">
                <a:solidFill>
                  <a:schemeClr val="tx1"/>
                </a:solidFill>
                <a:latin typeface="+mn-lt"/>
                <a:ea typeface="+mn-ea"/>
                <a:cs typeface="+mn-cs"/>
              </a:rPr>
              <a:t>MySQL</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which is characterized as a free, fast, reliable open source relational database.</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Then we start programming by using  </a:t>
            </a:r>
            <a:r>
              <a:rPr lang="en-US" sz="1200" b="1" kern="1200" dirty="0" smtClean="0">
                <a:solidFill>
                  <a:schemeClr val="tx1"/>
                </a:solidFill>
                <a:latin typeface="+mn-lt"/>
                <a:ea typeface="+mn-ea"/>
                <a:cs typeface="+mn-cs"/>
              </a:rPr>
              <a:t>Microsoft expression web 4</a:t>
            </a:r>
            <a:r>
              <a:rPr lang="en-US" sz="1200" kern="1200" dirty="0" smtClean="0">
                <a:solidFill>
                  <a:schemeClr val="tx1"/>
                </a:solidFill>
                <a:latin typeface="+mn-lt"/>
                <a:ea typeface="+mn-ea"/>
                <a:cs typeface="+mn-cs"/>
              </a:rPr>
              <a:t> which make design more easy.</a:t>
            </a:r>
          </a:p>
          <a:p>
            <a:r>
              <a:rPr lang="en-US" sz="1200" kern="1200" baseline="0" dirty="0" smtClean="0">
                <a:solidFill>
                  <a:schemeClr val="tx1"/>
                </a:solidFill>
                <a:latin typeface="+mn-lt"/>
                <a:ea typeface="+mn-ea"/>
                <a:cs typeface="+mn-cs"/>
              </a:rPr>
              <a:t>We used the technology of </a:t>
            </a:r>
            <a:r>
              <a:rPr lang="en-US" sz="1200" b="1" kern="1200" baseline="0" dirty="0" smtClean="0">
                <a:solidFill>
                  <a:schemeClr val="tx1"/>
                </a:solidFill>
                <a:latin typeface="+mn-lt"/>
                <a:ea typeface="+mn-ea"/>
                <a:cs typeface="+mn-cs"/>
              </a:rPr>
              <a:t>HTML</a:t>
            </a:r>
            <a:r>
              <a:rPr lang="en-US" sz="1200" kern="1200" baseline="0" dirty="0" smtClean="0">
                <a:solidFill>
                  <a:schemeClr val="tx1"/>
                </a:solidFill>
                <a:latin typeface="+mn-lt"/>
                <a:ea typeface="+mn-ea"/>
                <a:cs typeface="+mn-cs"/>
              </a:rPr>
              <a:t> to design the website, </a:t>
            </a:r>
            <a:r>
              <a:rPr lang="en-US" sz="1200" b="1" kern="1200" baseline="0" dirty="0" smtClean="0">
                <a:solidFill>
                  <a:schemeClr val="tx1"/>
                </a:solidFill>
                <a:latin typeface="+mn-lt"/>
                <a:ea typeface="+mn-ea"/>
                <a:cs typeface="+mn-cs"/>
              </a:rPr>
              <a:t>JavaScript</a:t>
            </a:r>
            <a:r>
              <a:rPr lang="en-US" sz="1200" kern="1200" baseline="0" dirty="0" smtClean="0">
                <a:solidFill>
                  <a:schemeClr val="tx1"/>
                </a:solidFill>
                <a:latin typeface="+mn-lt"/>
                <a:ea typeface="+mn-ea"/>
                <a:cs typeface="+mn-cs"/>
              </a:rPr>
              <a:t>  at the client side to make the website more user friendly also to apply validation  for data at the client side and server side by using </a:t>
            </a:r>
            <a:r>
              <a:rPr lang="en-US" sz="1200" b="1" kern="1200" baseline="0" dirty="0" smtClean="0">
                <a:solidFill>
                  <a:schemeClr val="tx1"/>
                </a:solidFill>
                <a:latin typeface="+mn-lt"/>
                <a:ea typeface="+mn-ea"/>
                <a:cs typeface="+mn-cs"/>
              </a:rPr>
              <a:t>PHP</a:t>
            </a:r>
            <a:r>
              <a:rPr lang="en-US" sz="1200" kern="1200" baseline="0" dirty="0" smtClean="0">
                <a:solidFill>
                  <a:schemeClr val="tx1"/>
                </a:solidFill>
                <a:latin typeface="+mn-lt"/>
                <a:ea typeface="+mn-ea"/>
                <a:cs typeface="+mn-cs"/>
              </a:rPr>
              <a:t> , also we used PHP to deal with our database.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27B49DB-8682-4AD6-9A36-980B554EECF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hope to expand this project after we finish this semester. There is a feature can added to our project in future which is :</a:t>
            </a:r>
          </a:p>
          <a:p>
            <a:pPr lvl="0"/>
            <a:r>
              <a:rPr lang="en-US" dirty="0" smtClean="0"/>
              <a:t>Design mobile application for our website to facilitate all processes more and more.</a:t>
            </a:r>
          </a:p>
          <a:p>
            <a:pPr>
              <a:buNone/>
            </a:pPr>
            <a:endParaRPr lang="en-US" dirty="0" smtClean="0">
              <a:solidFill>
                <a:schemeClr val="bg1">
                  <a:lumMod val="6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7B49DB-8682-4AD6-9A36-980B554EECF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smtClean="0">
              <a:solidFill>
                <a:schemeClr val="bg1">
                  <a:lumMod val="6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7B49DB-8682-4AD6-9A36-980B554EECF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29D3274-5DDA-4E88-BF9A-E942D6B3B4F8}" type="datetimeFigureOut">
              <a:rPr lang="en-US" smtClean="0"/>
              <a:pPr/>
              <a:t>5/14/2014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29D3274-5DDA-4E88-BF9A-E942D6B3B4F8}" type="datetimeFigureOut">
              <a:rPr lang="en-US" smtClean="0"/>
              <a:pPr/>
              <a:t>5/14/2014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29D3274-5DDA-4E88-BF9A-E942D6B3B4F8}" type="datetimeFigureOut">
              <a:rPr lang="en-US" smtClean="0"/>
              <a:pPr/>
              <a:t>5/14/2014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29D3274-5DDA-4E88-BF9A-E942D6B3B4F8}" type="datetimeFigureOut">
              <a:rPr lang="en-US" smtClean="0"/>
              <a:pPr/>
              <a:t>5/14/2014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29D3274-5DDA-4E88-BF9A-E942D6B3B4F8}" type="datetimeFigureOut">
              <a:rPr lang="en-US" smtClean="0"/>
              <a:pPr/>
              <a:t>5/14/2014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29D3274-5DDA-4E88-BF9A-E942D6B3B4F8}" type="datetimeFigureOut">
              <a:rPr lang="en-US" smtClean="0"/>
              <a:pPr/>
              <a:t>5/14/2014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29D3274-5DDA-4E88-BF9A-E942D6B3B4F8}" type="datetimeFigureOut">
              <a:rPr lang="en-US" smtClean="0"/>
              <a:pPr/>
              <a:t>5/14/2014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29D3274-5DDA-4E88-BF9A-E942D6B3B4F8}" type="datetimeFigureOut">
              <a:rPr lang="en-US" smtClean="0"/>
              <a:pPr/>
              <a:t>5/14/2014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29D3274-5DDA-4E88-BF9A-E942D6B3B4F8}" type="datetimeFigureOut">
              <a:rPr lang="en-US" smtClean="0"/>
              <a:pPr/>
              <a:t>5/14/2014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9D3274-5DDA-4E88-BF9A-E942D6B3B4F8}" type="datetimeFigureOut">
              <a:rPr lang="en-US" smtClean="0"/>
              <a:pPr/>
              <a:t>5/14/2014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9D3274-5DDA-4E88-BF9A-E942D6B3B4F8}" type="datetimeFigureOut">
              <a:rPr lang="en-US" smtClean="0"/>
              <a:pPr/>
              <a:t>5/14/2014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6B27C1E-579E-40BC-9345-7A76807B28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9D3274-5DDA-4E88-BF9A-E942D6B3B4F8}" type="datetimeFigureOut">
              <a:rPr lang="en-US" smtClean="0"/>
              <a:pPr/>
              <a:t>5/14/2014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B27C1E-579E-40BC-9345-7A76807B28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diagramColors" Target="../diagrams/colors1.xml"/><Relationship Id="rId12"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diagramColors" Target="../diagrams/colors2.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0" y="1"/>
            <a:ext cx="9144001" cy="6857999"/>
          </a:xfrm>
          <a:prstGeom prst="rect">
            <a:avLst/>
          </a:prstGeom>
          <a:noFill/>
          <a:ln w="9525">
            <a:noFill/>
            <a:miter lim="800000"/>
            <a:headEnd/>
            <a:tailEnd/>
          </a:ln>
          <a:effectLst/>
        </p:spPr>
      </p:pic>
      <p:sp>
        <p:nvSpPr>
          <p:cNvPr id="16" name="Rectangle 15"/>
          <p:cNvSpPr/>
          <p:nvPr/>
        </p:nvSpPr>
        <p:spPr>
          <a:xfrm>
            <a:off x="4343400" y="4953000"/>
            <a:ext cx="4267200" cy="762000"/>
          </a:xfrm>
          <a:prstGeom prst="rect">
            <a:avLst/>
          </a:prstGeom>
          <a:noFill/>
          <a:ln>
            <a:solidFill>
              <a:srgbClr val="B5C75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latin typeface="Times New Roman" pitchFamily="18" charset="0"/>
                <a:cs typeface="Times New Roman" pitchFamily="18" charset="0"/>
              </a:rPr>
              <a:t>Supervisor:</a:t>
            </a:r>
          </a:p>
          <a:p>
            <a:pPr algn="ctr"/>
            <a:r>
              <a:rPr lang="en-US" b="1" dirty="0" smtClean="0">
                <a:latin typeface="Times New Roman" pitchFamily="18" charset="0"/>
                <a:cs typeface="Times New Roman" pitchFamily="18" charset="0"/>
              </a:rPr>
              <a:t>Dr. Samer Arandi</a:t>
            </a:r>
          </a:p>
        </p:txBody>
      </p:sp>
      <p:sp>
        <p:nvSpPr>
          <p:cNvPr id="6" name="Rectangle 14"/>
          <p:cNvSpPr/>
          <p:nvPr/>
        </p:nvSpPr>
        <p:spPr>
          <a:xfrm>
            <a:off x="4419600" y="3276600"/>
            <a:ext cx="4267200" cy="1066800"/>
          </a:xfrm>
          <a:prstGeom prst="rect">
            <a:avLst/>
          </a:prstGeom>
          <a:noFill/>
          <a:ln>
            <a:solidFill>
              <a:srgbClr val="B5C75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latin typeface="Times New Roman" pitchFamily="18" charset="0"/>
                <a:cs typeface="Times New Roman" pitchFamily="18" charset="0"/>
              </a:rPr>
              <a:t>Group Members:</a:t>
            </a:r>
          </a:p>
          <a:p>
            <a:pPr algn="ctr"/>
            <a:r>
              <a:rPr lang="en-US" sz="2000" b="1" dirty="0" smtClean="0">
                <a:latin typeface="Times New Roman" pitchFamily="18" charset="0"/>
                <a:cs typeface="Times New Roman" pitchFamily="18" charset="0"/>
              </a:rPr>
              <a:t>Israa Al-Qarout &amp; Zainab Qurie</a:t>
            </a:r>
            <a:endParaRPr lang="en-US" sz="2000" b="1" dirty="0">
              <a:latin typeface="Times New Roman" pitchFamily="18" charset="0"/>
              <a:cs typeface="Times New Roman" pitchFamily="18" charset="0"/>
            </a:endParaRPr>
          </a:p>
        </p:txBody>
      </p:sp>
      <p:sp>
        <p:nvSpPr>
          <p:cNvPr id="8" name="Rectangle 17"/>
          <p:cNvSpPr/>
          <p:nvPr/>
        </p:nvSpPr>
        <p:spPr>
          <a:xfrm>
            <a:off x="6096000" y="6096000"/>
            <a:ext cx="877163" cy="369332"/>
          </a:xfrm>
          <a:prstGeom prst="rect">
            <a:avLst/>
          </a:prstGeom>
        </p:spPr>
        <p:txBody>
          <a:bodyPr wrap="none">
            <a:spAutoFit/>
          </a:bodyPr>
          <a:lstStyle/>
          <a:p>
            <a:r>
              <a:rPr lang="en-US" b="1" dirty="0">
                <a:solidFill>
                  <a:schemeClr val="accent1">
                    <a:lumMod val="75000"/>
                  </a:schemeClr>
                </a:solidFill>
                <a:latin typeface="Times New Roman" pitchFamily="18" charset="0"/>
                <a:cs typeface="Times New Roman" pitchFamily="18" charset="0"/>
              </a:rPr>
              <a:t>© </a:t>
            </a:r>
            <a:r>
              <a:rPr lang="en-US" b="1" dirty="0" smtClean="0">
                <a:solidFill>
                  <a:schemeClr val="accent1">
                    <a:lumMod val="75000"/>
                  </a:schemeClr>
                </a:solidFill>
                <a:latin typeface="Times New Roman" pitchFamily="18" charset="0"/>
                <a:cs typeface="Times New Roman" pitchFamily="18" charset="0"/>
              </a:rPr>
              <a:t>2014</a:t>
            </a:r>
            <a:endParaRPr lang="en-US" dirty="0">
              <a:solidFill>
                <a:schemeClr val="accent1">
                  <a:lumMod val="7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 y="0"/>
            <a:ext cx="9143999" cy="6858000"/>
          </a:xfrm>
          <a:prstGeom prst="rect">
            <a:avLst/>
          </a:prstGeom>
          <a:noFill/>
          <a:ln w="9525">
            <a:noFill/>
            <a:miter lim="800000"/>
            <a:headEnd/>
            <a:tailEnd/>
          </a:ln>
          <a:effectLst/>
        </p:spPr>
      </p:pic>
      <p:sp>
        <p:nvSpPr>
          <p:cNvPr id="2" name="Title 1"/>
          <p:cNvSpPr>
            <a:spLocks noGrp="1"/>
          </p:cNvSpPr>
          <p:nvPr>
            <p:ph type="title"/>
          </p:nvPr>
        </p:nvSpPr>
        <p:spPr>
          <a:xfrm>
            <a:off x="381000" y="838200"/>
            <a:ext cx="8229600" cy="914400"/>
          </a:xfrm>
        </p:spPr>
        <p:txBody>
          <a:bodyPr/>
          <a:lstStyle/>
          <a:p>
            <a:pPr algn="l" rtl="0">
              <a:buFont typeface="Wingdings" pitchFamily="2" charset="2"/>
              <a:buChar char="v"/>
            </a:pPr>
            <a:r>
              <a:rPr lang="en-US" b="1" dirty="0" smtClean="0">
                <a:solidFill>
                  <a:schemeClr val="accent1">
                    <a:lumMod val="75000"/>
                  </a:schemeClr>
                </a:solidFill>
                <a:latin typeface="Times New Roman" pitchFamily="18" charset="0"/>
                <a:cs typeface="Times New Roman" pitchFamily="18" charset="0"/>
              </a:rPr>
              <a:t> </a:t>
            </a:r>
            <a:r>
              <a:rPr lang="en-US" b="1" u="sng" dirty="0" smtClean="0">
                <a:solidFill>
                  <a:schemeClr val="accent1">
                    <a:lumMod val="75000"/>
                  </a:schemeClr>
                </a:solidFill>
                <a:latin typeface="Times New Roman" pitchFamily="18" charset="0"/>
                <a:cs typeface="Times New Roman" pitchFamily="18" charset="0"/>
              </a:rPr>
              <a:t>Outlines</a:t>
            </a:r>
            <a:r>
              <a:rPr lang="en-US" b="1" dirty="0" smtClean="0">
                <a:solidFill>
                  <a:schemeClr val="accent1">
                    <a:lumMod val="75000"/>
                  </a:schemeClr>
                </a:solidFill>
                <a:latin typeface="Times New Roman" pitchFamily="18" charset="0"/>
                <a:cs typeface="Times New Roman" pitchFamily="18" charset="0"/>
              </a:rPr>
              <a:t>:</a:t>
            </a:r>
            <a:endParaRPr lang="en-US" b="1" dirty="0">
              <a:solidFill>
                <a:schemeClr val="accent1">
                  <a:lumMod val="75000"/>
                </a:schemeClr>
              </a:solidFill>
            </a:endParaRPr>
          </a:p>
        </p:txBody>
      </p:sp>
      <p:sp>
        <p:nvSpPr>
          <p:cNvPr id="3" name="Content Placeholder 2"/>
          <p:cNvSpPr>
            <a:spLocks noGrp="1"/>
          </p:cNvSpPr>
          <p:nvPr>
            <p:ph idx="1"/>
          </p:nvPr>
        </p:nvSpPr>
        <p:spPr>
          <a:xfrm>
            <a:off x="457200" y="1828800"/>
            <a:ext cx="8229600" cy="4297363"/>
          </a:xfrm>
        </p:spPr>
        <p:txBody>
          <a:bodyPr>
            <a:normAutofit/>
          </a:bodyPr>
          <a:lstStyle/>
          <a:p>
            <a:pPr algn="l" rtl="0">
              <a:buFont typeface="Wingdings" pitchFamily="2" charset="2"/>
              <a:buChar char="Ø"/>
            </a:pPr>
            <a:r>
              <a:rPr lang="en-US" dirty="0" smtClean="0">
                <a:latin typeface="Times New Roman" pitchFamily="18" charset="0"/>
                <a:cs typeface="Times New Roman" pitchFamily="18" charset="0"/>
              </a:rPr>
              <a:t> Why/What is The Administration Website for the faculty of Engineering and IT?</a:t>
            </a:r>
          </a:p>
          <a:p>
            <a:pPr marL="342900" lvl="1" indent="-342900" algn="l" rtl="0">
              <a:buFont typeface="Wingdings" pitchFamily="2" charset="2"/>
              <a:buChar char="Ø"/>
            </a:pPr>
            <a:r>
              <a:rPr lang="en-US" sz="3200" dirty="0" smtClean="0">
                <a:latin typeface="Times New Roman" pitchFamily="18" charset="0"/>
                <a:cs typeface="Times New Roman" pitchFamily="18" charset="0"/>
              </a:rPr>
              <a:t>Previous work</a:t>
            </a:r>
          </a:p>
          <a:p>
            <a:pPr algn="l" rtl="0">
              <a:buFont typeface="Wingdings" pitchFamily="2" charset="2"/>
              <a:buChar char="Ø"/>
            </a:pPr>
            <a:r>
              <a:rPr lang="en-US" dirty="0" smtClean="0">
                <a:latin typeface="Times New Roman" pitchFamily="18" charset="0"/>
                <a:cs typeface="Times New Roman" pitchFamily="18" charset="0"/>
              </a:rPr>
              <a:t>Methodology and techniques</a:t>
            </a:r>
          </a:p>
          <a:p>
            <a:pPr algn="l" rtl="0">
              <a:buFont typeface="Wingdings" pitchFamily="2" charset="2"/>
              <a:buChar char="Ø"/>
            </a:pPr>
            <a:r>
              <a:rPr lang="en-US" dirty="0" smtClean="0">
                <a:latin typeface="Times New Roman" pitchFamily="18" charset="0"/>
                <a:cs typeface="Times New Roman" pitchFamily="18" charset="0"/>
              </a:rPr>
              <a:t> Future Work</a:t>
            </a:r>
          </a:p>
          <a:p>
            <a:pPr algn="l" rtl="0">
              <a:buFont typeface="Wingdings" pitchFamily="2" charset="2"/>
              <a:buChar char="Ø"/>
            </a:pPr>
            <a:r>
              <a:rPr lang="en-US" dirty="0" smtClean="0">
                <a:latin typeface="Times New Roman" pitchFamily="18" charset="0"/>
                <a:cs typeface="Times New Roman" pitchFamily="18" charset="0"/>
              </a:rPr>
              <a:t> Demo Time</a:t>
            </a:r>
          </a:p>
          <a:p>
            <a:pPr algn="l" rtl="0">
              <a:buFont typeface="Wingdings" pitchFamily="2" charset="2"/>
              <a:buChar char="Ø"/>
            </a:pPr>
            <a:endParaRPr lang="en-US"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srcRect/>
          <a:stretch>
            <a:fillRect/>
          </a:stretch>
        </p:blipFill>
        <p:spPr bwMode="auto">
          <a:xfrm>
            <a:off x="1" y="0"/>
            <a:ext cx="9143999" cy="6858000"/>
          </a:xfrm>
          <a:prstGeom prst="rect">
            <a:avLst/>
          </a:prstGeom>
          <a:noFill/>
          <a:ln w="9525">
            <a:noFill/>
            <a:miter lim="800000"/>
            <a:headEnd/>
            <a:tailEnd/>
          </a:ln>
          <a:effectLst/>
        </p:spPr>
      </p:pic>
      <p:sp>
        <p:nvSpPr>
          <p:cNvPr id="13" name="Title 1"/>
          <p:cNvSpPr>
            <a:spLocks noGrp="1"/>
          </p:cNvSpPr>
          <p:nvPr>
            <p:ph type="title"/>
          </p:nvPr>
        </p:nvSpPr>
        <p:spPr>
          <a:xfrm>
            <a:off x="457200" y="792162"/>
            <a:ext cx="8229600" cy="884238"/>
          </a:xfrm>
        </p:spPr>
        <p:txBody>
          <a:bodyPr>
            <a:noAutofit/>
          </a:bodyPr>
          <a:lstStyle/>
          <a:p>
            <a:pPr algn="l" rtl="0">
              <a:buFont typeface="Wingdings" pitchFamily="2" charset="2"/>
              <a:buChar char="v"/>
            </a:pPr>
            <a:r>
              <a:rPr lang="en-US" sz="3600" b="1" dirty="0" smtClean="0">
                <a:solidFill>
                  <a:schemeClr val="accent1">
                    <a:lumMod val="75000"/>
                  </a:schemeClr>
                </a:solidFill>
                <a:latin typeface="Times New Roman" pitchFamily="18" charset="0"/>
                <a:cs typeface="Times New Roman" pitchFamily="18" charset="0"/>
              </a:rPr>
              <a:t> Why/What is Administration Website for the faculty of Engineering and IT?</a:t>
            </a:r>
            <a:endParaRPr lang="en-US" sz="3600" b="1" dirty="0">
              <a:solidFill>
                <a:schemeClr val="accent1">
                  <a:lumMod val="75000"/>
                </a:schemeClr>
              </a:solidFill>
              <a:latin typeface="Times New Roman" pitchFamily="18" charset="0"/>
              <a:cs typeface="Times New Roman" pitchFamily="18" charset="0"/>
            </a:endParaRPr>
          </a:p>
        </p:txBody>
      </p:sp>
      <p:graphicFrame>
        <p:nvGraphicFramePr>
          <p:cNvPr id="16" name="Diagram 15"/>
          <p:cNvGraphicFramePr/>
          <p:nvPr/>
        </p:nvGraphicFramePr>
        <p:xfrm>
          <a:off x="609600" y="2057400"/>
          <a:ext cx="80010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srcRect/>
          <a:stretch>
            <a:fillRect/>
          </a:stretch>
        </p:blipFill>
        <p:spPr bwMode="auto">
          <a:xfrm>
            <a:off x="1" y="0"/>
            <a:ext cx="9143999" cy="6858000"/>
          </a:xfrm>
          <a:prstGeom prst="rect">
            <a:avLst/>
          </a:prstGeom>
          <a:noFill/>
          <a:ln w="9525">
            <a:noFill/>
            <a:miter lim="800000"/>
            <a:headEnd/>
            <a:tailEnd/>
          </a:ln>
          <a:effectLst/>
        </p:spPr>
      </p:pic>
      <p:sp>
        <p:nvSpPr>
          <p:cNvPr id="3" name="Content Placeholder 2"/>
          <p:cNvSpPr>
            <a:spLocks noGrp="1"/>
          </p:cNvSpPr>
          <p:nvPr>
            <p:ph idx="1"/>
          </p:nvPr>
        </p:nvSpPr>
        <p:spPr>
          <a:xfrm>
            <a:off x="457200" y="1828800"/>
            <a:ext cx="8229600" cy="4297363"/>
          </a:xfrm>
        </p:spPr>
        <p:txBody>
          <a:bodyPr>
            <a:normAutofit/>
          </a:bodyPr>
          <a:lstStyle/>
          <a:p>
            <a:pPr algn="l" rtl="0"/>
            <a:r>
              <a:rPr lang="en-US" dirty="0" smtClean="0"/>
              <a:t>Less </a:t>
            </a:r>
            <a:r>
              <a:rPr lang="en-US" dirty="0" smtClean="0"/>
              <a:t>user friendly.</a:t>
            </a:r>
          </a:p>
          <a:p>
            <a:pPr algn="l" rtl="0"/>
            <a:r>
              <a:rPr lang="en-US" dirty="0" smtClean="0"/>
              <a:t>Not easy to use.</a:t>
            </a:r>
          </a:p>
          <a:p>
            <a:pPr algn="l" rtl="0"/>
            <a:r>
              <a:rPr lang="en-US" dirty="0" smtClean="0"/>
              <a:t>There is no website for submitting </a:t>
            </a:r>
            <a:r>
              <a:rPr lang="en-US" dirty="0" smtClean="0"/>
              <a:t>transactions in </a:t>
            </a:r>
            <a:r>
              <a:rPr lang="en-US" dirty="0" smtClean="0"/>
              <a:t>our faculty.</a:t>
            </a:r>
          </a:p>
          <a:p>
            <a:pPr algn="l">
              <a:buNone/>
            </a:pPr>
            <a:r>
              <a:rPr lang="en-US" dirty="0" smtClean="0"/>
              <a:t> </a:t>
            </a:r>
          </a:p>
        </p:txBody>
      </p:sp>
      <p:sp>
        <p:nvSpPr>
          <p:cNvPr id="6" name="مستطيل 5"/>
          <p:cNvSpPr/>
          <p:nvPr/>
        </p:nvSpPr>
        <p:spPr>
          <a:xfrm>
            <a:off x="2514600" y="838200"/>
            <a:ext cx="4172361" cy="769441"/>
          </a:xfrm>
          <a:prstGeom prst="rect">
            <a:avLst/>
          </a:prstGeom>
        </p:spPr>
        <p:txBody>
          <a:bodyPr wrap="none">
            <a:spAutoFit/>
          </a:bodyPr>
          <a:lstStyle/>
          <a:p>
            <a:pPr>
              <a:buFont typeface="Wingdings" pitchFamily="2" charset="2"/>
              <a:buChar char="v"/>
            </a:pPr>
            <a:r>
              <a:rPr lang="en-US" sz="4400" b="1" dirty="0" smtClean="0">
                <a:solidFill>
                  <a:schemeClr val="accent1">
                    <a:lumMod val="75000"/>
                  </a:schemeClr>
                </a:solidFill>
                <a:latin typeface="Times New Roman" pitchFamily="18" charset="0"/>
                <a:cs typeface="Times New Roman" pitchFamily="18" charset="0"/>
              </a:rPr>
              <a:t>Previous work</a:t>
            </a:r>
            <a:endParaRPr lang="ar-SA" sz="4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srcRect/>
          <a:stretch>
            <a:fillRect/>
          </a:stretch>
        </p:blipFill>
        <p:spPr bwMode="auto">
          <a:xfrm>
            <a:off x="1" y="0"/>
            <a:ext cx="9143999" cy="6858000"/>
          </a:xfrm>
          <a:prstGeom prst="rect">
            <a:avLst/>
          </a:prstGeom>
          <a:noFill/>
          <a:ln w="9525">
            <a:noFill/>
            <a:miter lim="800000"/>
            <a:headEnd/>
            <a:tailEnd/>
          </a:ln>
          <a:effectLst/>
        </p:spPr>
      </p:pic>
      <p:sp>
        <p:nvSpPr>
          <p:cNvPr id="2" name="Title 1"/>
          <p:cNvSpPr>
            <a:spLocks noGrp="1"/>
          </p:cNvSpPr>
          <p:nvPr>
            <p:ph type="title"/>
          </p:nvPr>
        </p:nvSpPr>
        <p:spPr>
          <a:xfrm>
            <a:off x="457200" y="990600"/>
            <a:ext cx="8229600" cy="884238"/>
          </a:xfrm>
        </p:spPr>
        <p:txBody>
          <a:bodyPr>
            <a:normAutofit/>
          </a:bodyPr>
          <a:lstStyle/>
          <a:p>
            <a:pPr algn="l" rtl="0">
              <a:buFont typeface="Wingdings" pitchFamily="2" charset="2"/>
              <a:buChar char="v"/>
            </a:pPr>
            <a:r>
              <a:rPr lang="en-US" b="1" dirty="0" smtClean="0">
                <a:solidFill>
                  <a:schemeClr val="accent1">
                    <a:lumMod val="75000"/>
                  </a:schemeClr>
                </a:solidFill>
                <a:latin typeface="Times New Roman" pitchFamily="18" charset="0"/>
                <a:cs typeface="Times New Roman" pitchFamily="18" charset="0"/>
              </a:rPr>
              <a:t> methodology and technologies</a:t>
            </a:r>
            <a:endParaRPr lang="en-US" b="1" dirty="0">
              <a:solidFill>
                <a:schemeClr val="accent1">
                  <a:lumMod val="75000"/>
                </a:schemeClr>
              </a:solidFill>
              <a:latin typeface="Times New Roman" pitchFamily="18" charset="0"/>
              <a:cs typeface="Times New Roman" pitchFamily="18" charset="0"/>
            </a:endParaRPr>
          </a:p>
        </p:txBody>
      </p:sp>
      <p:graphicFrame>
        <p:nvGraphicFramePr>
          <p:cNvPr id="14" name="Diagram 13"/>
          <p:cNvGraphicFramePr/>
          <p:nvPr/>
        </p:nvGraphicFramePr>
        <p:xfrm>
          <a:off x="838200" y="2057400"/>
          <a:ext cx="81534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srcRect/>
          <a:stretch>
            <a:fillRect/>
          </a:stretch>
        </p:blipFill>
        <p:spPr bwMode="auto">
          <a:xfrm>
            <a:off x="1" y="0"/>
            <a:ext cx="9143999" cy="6858000"/>
          </a:xfrm>
          <a:prstGeom prst="rect">
            <a:avLst/>
          </a:prstGeom>
          <a:noFill/>
          <a:ln w="9525">
            <a:noFill/>
            <a:miter lim="800000"/>
            <a:headEnd/>
            <a:tailEnd/>
          </a:ln>
          <a:effectLst/>
        </p:spPr>
      </p:pic>
      <p:sp>
        <p:nvSpPr>
          <p:cNvPr id="2" name="Title 1"/>
          <p:cNvSpPr>
            <a:spLocks noGrp="1"/>
          </p:cNvSpPr>
          <p:nvPr>
            <p:ph type="title"/>
          </p:nvPr>
        </p:nvSpPr>
        <p:spPr>
          <a:xfrm>
            <a:off x="381000" y="838200"/>
            <a:ext cx="8229600" cy="914400"/>
          </a:xfrm>
        </p:spPr>
        <p:txBody>
          <a:bodyPr/>
          <a:lstStyle/>
          <a:p>
            <a:pPr algn="l" rtl="0">
              <a:buFont typeface="Wingdings" pitchFamily="2" charset="2"/>
              <a:buChar char="v"/>
            </a:pPr>
            <a:r>
              <a:rPr lang="en-US" b="1" dirty="0" smtClean="0">
                <a:solidFill>
                  <a:schemeClr val="accent1">
                    <a:lumMod val="75000"/>
                  </a:schemeClr>
                </a:solidFill>
                <a:latin typeface="Times New Roman" pitchFamily="18" charset="0"/>
                <a:cs typeface="Times New Roman" pitchFamily="18" charset="0"/>
              </a:rPr>
              <a:t> </a:t>
            </a:r>
            <a:r>
              <a:rPr lang="en-US" b="1" u="sng" dirty="0" smtClean="0">
                <a:solidFill>
                  <a:schemeClr val="accent1">
                    <a:lumMod val="75000"/>
                  </a:schemeClr>
                </a:solidFill>
                <a:latin typeface="Times New Roman" pitchFamily="18" charset="0"/>
                <a:cs typeface="Times New Roman" pitchFamily="18" charset="0"/>
              </a:rPr>
              <a:t>future work</a:t>
            </a:r>
            <a:r>
              <a:rPr lang="en-US" b="1" dirty="0" smtClean="0">
                <a:solidFill>
                  <a:schemeClr val="accent1">
                    <a:lumMod val="75000"/>
                  </a:schemeClr>
                </a:solidFill>
                <a:latin typeface="Times New Roman" pitchFamily="18" charset="0"/>
                <a:cs typeface="Times New Roman" pitchFamily="18" charset="0"/>
              </a:rPr>
              <a:t>:</a:t>
            </a:r>
            <a:endParaRPr lang="en-US" b="1" dirty="0">
              <a:solidFill>
                <a:schemeClr val="accent1">
                  <a:lumMod val="75000"/>
                </a:schemeClr>
              </a:solidFill>
            </a:endParaRPr>
          </a:p>
        </p:txBody>
      </p:sp>
      <p:sp>
        <p:nvSpPr>
          <p:cNvPr id="3" name="Content Placeholder 2"/>
          <p:cNvSpPr>
            <a:spLocks noGrp="1"/>
          </p:cNvSpPr>
          <p:nvPr>
            <p:ph idx="1"/>
          </p:nvPr>
        </p:nvSpPr>
        <p:spPr>
          <a:xfrm>
            <a:off x="457200" y="1828800"/>
            <a:ext cx="8229600" cy="4297363"/>
          </a:xfrm>
        </p:spPr>
        <p:txBody>
          <a:bodyPr>
            <a:normAutofit/>
          </a:bodyPr>
          <a:lstStyle/>
          <a:p>
            <a:pPr lvl="0" algn="l" rtl="0"/>
            <a:r>
              <a:rPr lang="en-US" dirty="0" smtClean="0"/>
              <a:t>Design mobile application for our website to facilitate all processes more and more.</a:t>
            </a:r>
          </a:p>
          <a:p>
            <a:pPr algn="l" rtl="0">
              <a:buNone/>
            </a:pPr>
            <a:endParaRPr lang="en-US" dirty="0" smtClean="0">
              <a:solidFill>
                <a:schemeClr val="bg1">
                  <a:lumMod val="6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PDATE\Desktop\demo.jpg"/>
          <p:cNvPicPr>
            <a:picLocks noChangeAspect="1" noChangeArrowheads="1"/>
          </p:cNvPicPr>
          <p:nvPr/>
        </p:nvPicPr>
        <p:blipFill>
          <a:blip r:embed="rId3"/>
          <a:srcRect/>
          <a:stretch>
            <a:fillRect/>
          </a:stretch>
        </p:blipFill>
        <p:spPr bwMode="auto">
          <a:xfrm>
            <a:off x="0" y="0"/>
            <a:ext cx="9144000" cy="6858001"/>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2783</TotalTime>
  <Words>465</Words>
  <Application>Microsoft Office PowerPoint</Application>
  <PresentationFormat>عرض على الشاشة (3:4)‏</PresentationFormat>
  <Paragraphs>68</Paragraphs>
  <Slides>7</Slides>
  <Notes>7</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الشريحة 1</vt:lpstr>
      <vt:lpstr> Outlines:</vt:lpstr>
      <vt:lpstr> Why/What is Administration Website for the faculty of Engineering and IT?</vt:lpstr>
      <vt:lpstr>الشريحة 4</vt:lpstr>
      <vt:lpstr> methodology and technologies</vt:lpstr>
      <vt:lpstr> future work:</vt:lpstr>
      <vt:lpstr>الشريحة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Lalush Saleh</dc:creator>
  <cp:lastModifiedBy>UPDATE</cp:lastModifiedBy>
  <cp:revision>204</cp:revision>
  <dcterms:created xsi:type="dcterms:W3CDTF">2013-12-05T20:24:44Z</dcterms:created>
  <dcterms:modified xsi:type="dcterms:W3CDTF">2014-05-14T16:41:27Z</dcterms:modified>
</cp:coreProperties>
</file>